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100520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82" autoAdjust="0"/>
    <p:restoredTop sz="94660"/>
  </p:normalViewPr>
  <p:slideViewPr>
    <p:cSldViewPr>
      <p:cViewPr>
        <p:scale>
          <a:sx n="80" d="100"/>
          <a:sy n="80" d="100"/>
        </p:scale>
        <p:origin x="-155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3293B-13A0-4D7E-B645-CA9C79F40FDC}" type="datetimeFigureOut">
              <a:rPr lang="es-ES" smtClean="0"/>
              <a:pPr/>
              <a:t>26/11/2011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marespiratesiprinceses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144 Rectángulo"/>
          <p:cNvSpPr/>
          <p:nvPr/>
        </p:nvSpPr>
        <p:spPr>
          <a:xfrm>
            <a:off x="2133951" y="1628800"/>
            <a:ext cx="1656184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2" name="81 CuadroTexto"/>
          <p:cNvSpPr txBox="1"/>
          <p:nvPr/>
        </p:nvSpPr>
        <p:spPr>
          <a:xfrm>
            <a:off x="467544" y="1700808"/>
            <a:ext cx="16561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11.00 </a:t>
            </a:r>
            <a:r>
              <a:rPr lang="ca-ES" sz="1100" b="1" dirty="0" err="1" smtClean="0">
                <a:cs typeface="Gautami" pitchFamily="2"/>
              </a:rPr>
              <a:t>Psico-música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( 0-10m)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12:30 </a:t>
            </a:r>
            <a:r>
              <a:rPr lang="ca-ES" sz="1100" b="1" dirty="0" smtClean="0">
                <a:cs typeface="Gautami" pitchFamily="2"/>
              </a:rPr>
              <a:t>Psicomotricitat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(+ de 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17.00 </a:t>
            </a:r>
            <a:r>
              <a:rPr lang="ca-ES" sz="1100" b="1" dirty="0" smtClean="0">
                <a:cs typeface="Gautami" pitchFamily="2"/>
              </a:rPr>
              <a:t>Psicomotricita</a:t>
            </a:r>
            <a:r>
              <a:rPr lang="ca-ES" sz="1100" dirty="0" smtClean="0">
                <a:cs typeface="Gautami" pitchFamily="2"/>
              </a:rPr>
              <a:t>t</a:t>
            </a:r>
          </a:p>
          <a:p>
            <a:pPr algn="ctr"/>
            <a:r>
              <a:rPr lang="ca-ES" sz="1100" dirty="0" smtClean="0">
                <a:cs typeface="Gautami" pitchFamily="2"/>
              </a:rPr>
              <a:t> (+  de 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18.00  </a:t>
            </a:r>
            <a:r>
              <a:rPr lang="ca-ES" sz="1100" b="1" dirty="0" smtClean="0">
                <a:cs typeface="Gautami" pitchFamily="2"/>
              </a:rPr>
              <a:t>Psicomotricitat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(2 i 3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</p:txBody>
      </p:sp>
      <p:sp>
        <p:nvSpPr>
          <p:cNvPr id="81" name="80 CuadroTexto"/>
          <p:cNvSpPr txBox="1"/>
          <p:nvPr/>
        </p:nvSpPr>
        <p:spPr>
          <a:xfrm>
            <a:off x="3020248" y="916528"/>
            <a:ext cx="3536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Activitats Desembre 2011</a:t>
            </a:r>
            <a:endParaRPr lang="ca-ES" b="1" i="1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2071702" cy="444807"/>
          </a:xfrm>
          <a:prstGeom prst="rect">
            <a:avLst/>
          </a:prstGeom>
        </p:spPr>
      </p:pic>
      <p:sp>
        <p:nvSpPr>
          <p:cNvPr id="90" name="89 CuadroTexto"/>
          <p:cNvSpPr txBox="1"/>
          <p:nvPr/>
        </p:nvSpPr>
        <p:spPr>
          <a:xfrm>
            <a:off x="1155921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Dilluns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5" name="94 CuadroTexto"/>
          <p:cNvSpPr txBox="1"/>
          <p:nvPr/>
        </p:nvSpPr>
        <p:spPr>
          <a:xfrm>
            <a:off x="2656119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Dimarts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6" name="95 CuadroTexto"/>
          <p:cNvSpPr txBox="1"/>
          <p:nvPr/>
        </p:nvSpPr>
        <p:spPr>
          <a:xfrm>
            <a:off x="4299193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Dimecres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7" name="96 CuadroTexto"/>
          <p:cNvSpPr txBox="1"/>
          <p:nvPr/>
        </p:nvSpPr>
        <p:spPr>
          <a:xfrm>
            <a:off x="5807014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Dijous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8" name="97 CuadroTexto"/>
          <p:cNvSpPr txBox="1"/>
          <p:nvPr/>
        </p:nvSpPr>
        <p:spPr>
          <a:xfrm>
            <a:off x="7371027" y="1281421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Divendres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103" name="102 CuadroTexto"/>
          <p:cNvSpPr txBox="1"/>
          <p:nvPr/>
        </p:nvSpPr>
        <p:spPr>
          <a:xfrm>
            <a:off x="5220072" y="260648"/>
            <a:ext cx="2318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000" dirty="0" smtClean="0"/>
              <a:t> “Per Nadal, cada ovella al seu corral. Per St. Esteve, cada ovella a casa seva“</a:t>
            </a:r>
          </a:p>
          <a:p>
            <a:pPr algn="r"/>
            <a:r>
              <a:rPr lang="ca-ES" sz="1000" i="1" dirty="0" smtClean="0">
                <a:cs typeface="Gautami" pitchFamily="2"/>
              </a:rPr>
              <a:t> </a:t>
            </a:r>
            <a:r>
              <a:rPr lang="ca-ES" sz="900" dirty="0" smtClean="0">
                <a:cs typeface="Gautami" pitchFamily="2"/>
              </a:rPr>
              <a:t>Refrany popular</a:t>
            </a:r>
            <a:endParaRPr lang="ca-ES" sz="900" dirty="0">
              <a:cs typeface="Gautami" pitchFamily="2"/>
            </a:endParaRPr>
          </a:p>
        </p:txBody>
      </p:sp>
      <p:sp>
        <p:nvSpPr>
          <p:cNvPr id="120" name="119 CuadroTexto"/>
          <p:cNvSpPr txBox="1"/>
          <p:nvPr/>
        </p:nvSpPr>
        <p:spPr>
          <a:xfrm>
            <a:off x="2168421" y="1714024"/>
            <a:ext cx="162101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11.00 </a:t>
            </a:r>
            <a:r>
              <a:rPr lang="ca-ES" sz="1100" b="1" dirty="0" smtClean="0">
                <a:cs typeface="Gautami" pitchFamily="2"/>
              </a:rPr>
              <a:t>Baby </a:t>
            </a:r>
            <a:r>
              <a:rPr lang="ca-ES" sz="1100" b="1" dirty="0" err="1" smtClean="0">
                <a:cs typeface="Gautami" pitchFamily="2"/>
              </a:rPr>
              <a:t>Sensory</a:t>
            </a:r>
            <a:r>
              <a:rPr lang="ca-ES" sz="1100" b="1" dirty="0" smtClean="0">
                <a:cs typeface="Gautami" pitchFamily="2"/>
              </a:rPr>
              <a:t>   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(0-13m)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16:00h </a:t>
            </a:r>
            <a:r>
              <a:rPr lang="ca-ES" sz="1100" b="1" dirty="0" err="1" smtClean="0">
                <a:cs typeface="Gautami" pitchFamily="2"/>
              </a:rPr>
              <a:t>It’s</a:t>
            </a:r>
            <a:r>
              <a:rPr lang="ca-ES" sz="1100" b="1" dirty="0" smtClean="0">
                <a:cs typeface="Gautami" pitchFamily="2"/>
              </a:rPr>
              <a:t> time to play</a:t>
            </a:r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(1 to 3 </a:t>
            </a:r>
            <a:r>
              <a:rPr lang="ca-ES" sz="1100" dirty="0" err="1" smtClean="0">
                <a:cs typeface="Gautami" pitchFamily="2"/>
              </a:rPr>
              <a:t>years</a:t>
            </a:r>
            <a:r>
              <a:rPr lang="ca-ES" sz="1100" dirty="0" smtClean="0">
                <a:cs typeface="Gautami" pitchFamily="2"/>
              </a:rPr>
              <a:t> </a:t>
            </a:r>
            <a:r>
              <a:rPr lang="ca-ES" sz="1100" dirty="0" err="1" smtClean="0">
                <a:cs typeface="Gautami" pitchFamily="2"/>
              </a:rPr>
              <a:t>old</a:t>
            </a:r>
            <a:r>
              <a:rPr lang="ca-ES" sz="1100" dirty="0" smtClean="0">
                <a:cs typeface="Gautami" pitchFamily="2"/>
              </a:rPr>
              <a:t>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17:00 </a:t>
            </a:r>
            <a:r>
              <a:rPr lang="ca-ES" sz="1100" b="1" dirty="0" smtClean="0">
                <a:cs typeface="Gautami" pitchFamily="2"/>
              </a:rPr>
              <a:t>Baby </a:t>
            </a:r>
            <a:r>
              <a:rPr lang="ca-ES" sz="1100" b="1" dirty="0" err="1" smtClean="0">
                <a:cs typeface="Gautami" pitchFamily="2"/>
              </a:rPr>
              <a:t>Sensory</a:t>
            </a:r>
            <a:endParaRPr lang="ca-ES" sz="1100" b="1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(0- 13m)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18.15h  </a:t>
            </a:r>
            <a:r>
              <a:rPr lang="ca-ES" sz="1100" b="1" dirty="0" err="1" smtClean="0">
                <a:cs typeface="Gautami" pitchFamily="2"/>
              </a:rPr>
              <a:t>It´s</a:t>
            </a:r>
            <a:r>
              <a:rPr lang="ca-ES" sz="1100" b="1" dirty="0" smtClean="0">
                <a:cs typeface="Gautami" pitchFamily="2"/>
              </a:rPr>
              <a:t> time to play</a:t>
            </a:r>
          </a:p>
          <a:p>
            <a:pPr algn="ctr"/>
            <a:r>
              <a:rPr lang="ca-ES" sz="1100" dirty="0" smtClean="0">
                <a:cs typeface="Gautami" pitchFamily="2"/>
              </a:rPr>
              <a:t>(3 to 6 </a:t>
            </a:r>
            <a:r>
              <a:rPr lang="ca-ES" sz="1100" dirty="0" err="1" smtClean="0">
                <a:cs typeface="Gautami" pitchFamily="2"/>
              </a:rPr>
              <a:t>years</a:t>
            </a:r>
            <a:r>
              <a:rPr lang="ca-ES" sz="1100" dirty="0" smtClean="0">
                <a:cs typeface="Gautami" pitchFamily="2"/>
              </a:rPr>
              <a:t> </a:t>
            </a:r>
            <a:r>
              <a:rPr lang="ca-ES" sz="1100" dirty="0" err="1" smtClean="0">
                <a:cs typeface="Gautami" pitchFamily="2"/>
              </a:rPr>
              <a:t>old</a:t>
            </a:r>
            <a:r>
              <a:rPr lang="ca-ES" sz="1100" dirty="0" smtClean="0">
                <a:cs typeface="Gautami" pitchFamily="2"/>
              </a:rPr>
              <a:t>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19:15 </a:t>
            </a:r>
            <a:r>
              <a:rPr lang="ca-ES" sz="1100" b="1" dirty="0" smtClean="0">
                <a:cs typeface="Gautami" pitchFamily="2"/>
              </a:rPr>
              <a:t>Ioga embarassades</a:t>
            </a:r>
          </a:p>
          <a:p>
            <a:pPr algn="ctr"/>
            <a:r>
              <a:rPr lang="ca-ES" sz="1100" dirty="0" smtClean="0">
                <a:cs typeface="Gautami" pitchFamily="2"/>
              </a:rPr>
              <a:t>(fins les 20:30)</a:t>
            </a:r>
          </a:p>
          <a:p>
            <a:pPr algn="ctr"/>
            <a:endParaRPr lang="ca-ES" sz="1100" dirty="0" smtClean="0">
              <a:cs typeface="Gautami" pitchFamily="2"/>
            </a:endParaRPr>
          </a:p>
        </p:txBody>
      </p:sp>
      <p:sp>
        <p:nvSpPr>
          <p:cNvPr id="124" name="123 CuadroTexto"/>
          <p:cNvSpPr txBox="1"/>
          <p:nvPr/>
        </p:nvSpPr>
        <p:spPr>
          <a:xfrm>
            <a:off x="3777997" y="1720982"/>
            <a:ext cx="162101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10.15 </a:t>
            </a:r>
            <a:r>
              <a:rPr lang="ca-ES" sz="1100" b="1" dirty="0" smtClean="0">
                <a:cs typeface="Gautami" pitchFamily="2"/>
              </a:rPr>
              <a:t>Ioga </a:t>
            </a:r>
            <a:r>
              <a:rPr lang="ca-ES" sz="1100" b="1" dirty="0" err="1" smtClean="0">
                <a:cs typeface="Gautami" pitchFamily="2"/>
              </a:rPr>
              <a:t>mares-bebés</a:t>
            </a:r>
            <a:r>
              <a:rPr lang="ca-ES" sz="1100" b="1" dirty="0" smtClean="0">
                <a:cs typeface="Gautami" pitchFamily="2"/>
              </a:rPr>
              <a:t>    </a:t>
            </a:r>
            <a:r>
              <a:rPr lang="ca-ES" sz="1100" dirty="0" smtClean="0">
                <a:cs typeface="Gautami" pitchFamily="2"/>
              </a:rPr>
              <a:t>       (0-13m)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16:30:</a:t>
            </a:r>
            <a:r>
              <a:rPr lang="ca-ES" sz="1100" b="1" dirty="0" smtClean="0">
                <a:cs typeface="Gautami" pitchFamily="2"/>
              </a:rPr>
              <a:t>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(1 a 2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17:45  </a:t>
            </a:r>
            <a:r>
              <a:rPr lang="ca-ES" sz="1100" b="1" dirty="0" smtClean="0">
                <a:cs typeface="Gautami" pitchFamily="2"/>
              </a:rPr>
              <a:t>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(2 a 3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19:00  </a:t>
            </a:r>
            <a:r>
              <a:rPr lang="ca-ES" sz="1100" b="1" dirty="0" smtClean="0">
                <a:cs typeface="Gautami" pitchFamily="2"/>
              </a:rPr>
              <a:t>Gimnàstica suau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(mares, tietes, àvies,.. )</a:t>
            </a:r>
          </a:p>
        </p:txBody>
      </p:sp>
      <p:sp>
        <p:nvSpPr>
          <p:cNvPr id="132" name="131 CuadroTexto"/>
          <p:cNvSpPr txBox="1"/>
          <p:nvPr/>
        </p:nvSpPr>
        <p:spPr>
          <a:xfrm>
            <a:off x="5373613" y="1718216"/>
            <a:ext cx="162101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a-ES" sz="1100" i="1" dirty="0" smtClean="0">
              <a:cs typeface="Gautami" pitchFamily="2"/>
            </a:endParaRPr>
          </a:p>
          <a:p>
            <a:pPr algn="ctr"/>
            <a:endParaRPr lang="ca-ES" sz="1100" i="1" dirty="0" smtClean="0">
              <a:cs typeface="Gautami" pitchFamily="2"/>
            </a:endParaRPr>
          </a:p>
          <a:p>
            <a:pPr algn="ctr"/>
            <a:endParaRPr lang="ca-ES" sz="1100" i="1" dirty="0" smtClean="0">
              <a:cs typeface="Gautami" pitchFamily="2"/>
            </a:endParaRPr>
          </a:p>
          <a:p>
            <a:pPr algn="ctr"/>
            <a:r>
              <a:rPr lang="ca-ES" sz="1100" i="1" dirty="0" smtClean="0">
                <a:cs typeface="Gautami" pitchFamily="2"/>
              </a:rPr>
              <a:t>11.00</a:t>
            </a:r>
            <a:r>
              <a:rPr lang="ca-ES" sz="1100" b="1" i="1" dirty="0" smtClean="0">
                <a:cs typeface="Gautami" pitchFamily="2"/>
              </a:rPr>
              <a:t> </a:t>
            </a:r>
            <a:r>
              <a:rPr lang="ca-ES" sz="1100" b="1" i="1" dirty="0" err="1" smtClean="0">
                <a:cs typeface="Gautami" pitchFamily="2"/>
              </a:rPr>
              <a:t>Toddler</a:t>
            </a:r>
            <a:r>
              <a:rPr lang="ca-ES" sz="1100" b="1" i="1" dirty="0" smtClean="0">
                <a:cs typeface="Gautami" pitchFamily="2"/>
              </a:rPr>
              <a:t> Sense</a:t>
            </a:r>
          </a:p>
          <a:p>
            <a:pPr algn="ctr"/>
            <a:r>
              <a:rPr lang="ca-ES" sz="1100" i="1" dirty="0" smtClean="0">
                <a:cs typeface="Gautami" pitchFamily="2"/>
              </a:rPr>
              <a:t>(1 to 3 </a:t>
            </a:r>
            <a:r>
              <a:rPr lang="ca-ES" sz="1100" i="1" dirty="0" err="1" smtClean="0">
                <a:cs typeface="Gautami" pitchFamily="2"/>
              </a:rPr>
              <a:t>years</a:t>
            </a:r>
            <a:r>
              <a:rPr lang="ca-ES" sz="1100" i="1" dirty="0" smtClean="0">
                <a:cs typeface="Gautami" pitchFamily="2"/>
              </a:rPr>
              <a:t> </a:t>
            </a:r>
            <a:r>
              <a:rPr lang="ca-ES" sz="1100" i="1" dirty="0" err="1" smtClean="0">
                <a:cs typeface="Gautami" pitchFamily="2"/>
              </a:rPr>
              <a:t>old</a:t>
            </a:r>
            <a:r>
              <a:rPr lang="ca-ES" sz="1100" i="1" dirty="0" smtClean="0">
                <a:cs typeface="Gautami" pitchFamily="2"/>
              </a:rPr>
              <a:t>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01/12/11</a:t>
            </a:r>
          </a:p>
          <a:p>
            <a:pPr algn="ctr"/>
            <a:r>
              <a:rPr lang="ca-ES" sz="1100" dirty="0" smtClean="0">
                <a:cs typeface="Gautami" pitchFamily="2"/>
              </a:rPr>
              <a:t>17.00. </a:t>
            </a:r>
            <a:r>
              <a:rPr lang="ca-ES" sz="1100" dirty="0" err="1" smtClean="0">
                <a:cs typeface="Gautami" pitchFamily="2"/>
              </a:rPr>
              <a:t>Yogaday</a:t>
            </a:r>
            <a:r>
              <a:rPr lang="ca-ES" sz="1100" dirty="0" smtClean="0">
                <a:cs typeface="Gautami" pitchFamily="2"/>
              </a:rPr>
              <a:t>  </a:t>
            </a:r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18:00  </a:t>
            </a:r>
            <a:r>
              <a:rPr lang="ca-ES" sz="1100" b="1" dirty="0" smtClean="0">
                <a:cs typeface="Gautami" pitchFamily="2"/>
              </a:rPr>
              <a:t>Ioga amb nens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( 1 a 3 i 3 a 6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19:15 </a:t>
            </a:r>
            <a:r>
              <a:rPr lang="ca-ES" sz="1100" b="1" dirty="0" smtClean="0">
                <a:cs typeface="Gautami" pitchFamily="2"/>
              </a:rPr>
              <a:t>Ioga </a:t>
            </a:r>
            <a:r>
              <a:rPr lang="ca-ES" sz="1100" b="1" dirty="0" err="1" smtClean="0">
                <a:cs typeface="Gautami" pitchFamily="2"/>
              </a:rPr>
              <a:t>Kundalini</a:t>
            </a:r>
            <a:endParaRPr lang="ca-ES" sz="1100" b="1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(per a tothom)</a:t>
            </a: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6" name="135 CuadroTexto"/>
          <p:cNvSpPr txBox="1"/>
          <p:nvPr/>
        </p:nvSpPr>
        <p:spPr>
          <a:xfrm>
            <a:off x="6983432" y="1720982"/>
            <a:ext cx="162101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b="1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12:00 </a:t>
            </a:r>
            <a:r>
              <a:rPr lang="ca-ES" sz="1100" b="1" dirty="0" smtClean="0">
                <a:cs typeface="Gautami" pitchFamily="2"/>
              </a:rPr>
              <a:t>Gimnàstica suau. </a:t>
            </a:r>
            <a:r>
              <a:rPr lang="ca-ES" sz="1100" b="1" dirty="0" err="1" smtClean="0">
                <a:cs typeface="Gautami" pitchFamily="2"/>
              </a:rPr>
              <a:t>Hipopressius</a:t>
            </a:r>
            <a:endParaRPr lang="ca-ES" sz="1100" b="1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14:00 a 16:00</a:t>
            </a:r>
          </a:p>
          <a:p>
            <a:pPr algn="ctr"/>
            <a:r>
              <a:rPr lang="ca-ES" sz="1100" b="1" dirty="0" smtClean="0">
                <a:cs typeface="Gautami" pitchFamily="2"/>
              </a:rPr>
              <a:t>Escola    de pares i mares (amb dinar)</a:t>
            </a: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8" name="137 CuadroTexto"/>
          <p:cNvSpPr txBox="1"/>
          <p:nvPr/>
        </p:nvSpPr>
        <p:spPr>
          <a:xfrm>
            <a:off x="7020272" y="4221088"/>
            <a:ext cx="154273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17:30 </a:t>
            </a:r>
            <a:r>
              <a:rPr lang="ca-ES" sz="1100" b="1" dirty="0" smtClean="0">
                <a:cs typeface="Gautami" pitchFamily="2"/>
              </a:rPr>
              <a:t>Diversió en família </a:t>
            </a:r>
            <a:r>
              <a:rPr lang="ca-ES" sz="1100" dirty="0" smtClean="0">
                <a:cs typeface="Gautami" pitchFamily="2"/>
              </a:rPr>
              <a:t>(+ de 2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9" name="138 Rectángulo"/>
          <p:cNvSpPr/>
          <p:nvPr/>
        </p:nvSpPr>
        <p:spPr>
          <a:xfrm>
            <a:off x="467544" y="1628800"/>
            <a:ext cx="8064896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4" name="143 Rectángulo"/>
          <p:cNvSpPr/>
          <p:nvPr/>
        </p:nvSpPr>
        <p:spPr>
          <a:xfrm>
            <a:off x="467544" y="3429000"/>
            <a:ext cx="806489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/>
          </a:p>
        </p:txBody>
      </p:sp>
      <p:sp>
        <p:nvSpPr>
          <p:cNvPr id="146" name="145 Rectángulo"/>
          <p:cNvSpPr/>
          <p:nvPr/>
        </p:nvSpPr>
        <p:spPr>
          <a:xfrm>
            <a:off x="5399025" y="1628800"/>
            <a:ext cx="1584176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AutoShape 2" descr="data:image/jpeg;base64,/9j/4AAQSkZJRgABAQAAAQABAAD/2wBDAAkGBwgHBgkIBwgKCgkLDRYPDQwMDRsUFRAWIB0iIiAdHx8kKDQsJCYxJx8fLT0tMTU3Ojo6Iys/RD84QzQ5Ojf/2wBDAQoKCg0MDRoPDxo3JR8lNzc3Nzc3Nzc3Nzc3Nzc3Nzc3Nzc3Nzc3Nzc3Nzc3Nzc3Nzc3Nzc3Nzc3Nzc3Nzc3Nzf/wAARCACxAG4DASIAAhEBAxEB/8QAHAABAAIDAQEBAAAAAAAAAAAAAAUGAQMHBAII/8QAOBAAAQMDAwIDBwIFAwUAAAAAAQIDBAAFEQYSITFBE1FhBxQiMnGBoUKRFSNiscEW0fAkM1KC8f/EABoBAQADAQEBAAAAAAAAAAAAAAACAwQBBQb/xAAwEQACAgIBAgMGBQUBAAAAAAAAAQIDBBEhEjFBYfAFE1GRocEiMlJxgRQzkrHR8f/aAAwDAQACEQMRAD8A7hSlKAUpSgFYJxWaj77cYVstb0m4uFEfGxRTncd3GBjnPPahxtJbZBXbVrkF5TwhpTb2ZCWnHnlbVuggfE0n9QGRznzwKtiSCMiqaWo01cO4Wa3R3Y0aKlMSQ4QlDYAX8OOqcFKQeMjd9anbRcIElT4hhSNzm5W/jeojqB9v81SrUpdMny+xyqM5pyXKJalKVcSFKUoBSlKAUpSgFKUoBVf1RbF3NllBDm1p1LiFMnC0KAPIOD5gdPOp8nAJPaoxmQqSvDaVDAyMq6jPfyqm26MGovuw6veRafY1Wa3CFp9qK01sBjgeB8u1RT8QzjPJyST3JrzWe1uw5JU2jagqJKVnOACQPxgg/Won2iP3Bb1otVunLjuzXFBXhK2E4wM5HOBnpmo2To+5RNTxV2ufJ92cIDsj3jLrWB8Wcn4gccdevNU2QjOxS1zH7kY3yqi64Lg6UKVWmLneIV7Rbp8ByRBdUUsT2hk9MjxABhPcZ4HA86sgNa09iMkzNKUrpIUpSgFKUoBSlKA+HnENNLcdUEtpSVKUTwAOpqC07erXenX0Q47rS2wleHmikrQr5Vpz2NSlzZU6x/LVhSTkAqwDweD26efGee1eaxWtFujhKG0skqUVNtfLyRj9gBgDgdBVcoqU0+OCLct8diI1dp1nUc6M2iamNJitKWSn4lJCiNpKcg4JSrnPaq1b9JMwLlDk3S7SFvvSS02Wmyn+ajJwtZJOCE4HTrjPNXdy3piagdu6fHfdlNtxfDSBtbSkklWfLn/mai5lhnzE3+I/ILbMp5EmE/4hy2sJHGM5ABQOnnUJVpveuSmcE3vXJOW2f70wtK1Nqlx1BqQhrOEOYGcZwccg/StNmlzpDi0S0Dand8ezaCd2AB58c1Gp/h9jW5cby8hi4yoqRMU0s7DsGNwHXJ6DjNS9llQbjGEy3Ph9pRUArBG055GDgjkUcZylF71o0V2R04vuSdKUq8ClKUApSlAKUqOm3CUzNZjRrY/JQsZW+laEobGe+Tkn0Ao2cb0efUD0hpLZZaU4c5SA3uGfInPHX8VIxwpuOkLPITzz0rm2qNfXRi7SIdtTHaZYWWysp3qWR1Oc4A9MVddI3c3uwR5bpSXsFD+BgbxwePXr96zVuLtk0zivjNdC7o5/b9YXNy7XS4LusdDDTalNxXvldSMhIR5Hkc989+1sPvLsaG7cmkOTlsIcIXHdfQ252IbSNoxwc5z+K+RbdJSrr7sm0sqdUs/ElGEFXU8Z9D2qyxml+8uO+JJSg5HhOFJR9Rxn849KlVbCf5XsohiX1cWvv9/E8E2JBua2otxksvOhOHGEqwlZ652ZOPPzx3r4hyrHp2OmAZUWOtJytCTj4j3xkkV9RpVpdnTFQIrbklH/AHnw0EpUeEkFzGCR357VW7Q20da3GHPiNOh8KUkOIBAAII4PYg/2qUpa1rxPVowq5OU5J/hW/Nl6iymJjIeivIdaPAUg5Fb6q2mLlJl3u7RSkNxIyghpoICQjBI7eeM1aR0qcZbRRfU6p9L9b5FKUqRUKUoeBQCqzcvGau8qS4hTMZptKjMmOgsoHcNtg9eOSccnv0qeclMoacc8Vva2DuJUABjzPaqpqHU0OFEZlTWG5KVOjw425DmVgA7kqB4x6juKhKUUt7Jwx7L5KEFtkXctNWqdHn6juJmQI7iSsNBIC85+fB6FXGEnz59LXYrGzbdPJtjTq1pUlRLhGFEq5zx9a89h1HbdUwZJEZ1DbKkh1uQgYz1HIyD0/tUki6tqdSgNq2k4ByKzSsor11Ncj+ksqsacdNFcj2qYhKo6oqGXW17vflHG1I8qnm5TzMxtgq8RCuB4o2rVj9ST0UO+Otet1pbzyFIK2i0rrwQtJ6is+EzFSop2gFWQlSuAfTPSqqcZUp9D4+JotyHb+ZFfv7Drj4amNvSIS1bWbfFRgPHg5dVxgZzxnH1qaSwiKh6atlLslLZIKEDcEjnYCOTX049hBeK1I2jkAhST+1aUXQgDxmSAehFWyyqq5ak+5xuc4JJdvXrxM2J6Q7AaeuKG2pb2VqQhO0gZO0HuSE4/apQciqNqW6tWe5w5MxJWskupcCtiQ0FJB2g5yvaQNvoTxmrdaZC5dtjSXMbnmkucDHUZHFaotaMXvlOyS1p/A9dKUqRMVqkZLSwEb+Plzjd6VtrVIeQw0txZwB09T2A9a41tDeuSCjOKcuZihQKEqUhZRncnCTgntzu/FfF40vBuTSYrkZTiSFESXH1KUyrHBSCT1OMjgcc162bw23Kaiy2g1IdwFbMlO89s45HbccDOAOeK+JV2mImrjsQiFNLSQHVACS0R8RbP/kPI+Xrmq6cd6cXyaK75yl1VPTXmYt1hjWOwqgxVLUkZcW4r5lq65NfSoW0Nr3gpUM5UOM9s16IMqW7NlsS2E+CnYuO8gHC0Kzwf6gQc+hFSJ2H4Djp8tU5GDCc9vwS/6JX2KTcntvn5kWZkO2rZ97c92U84GW0KV8K1nptrbBukW7tSVW5xLgjvqYcK0EALTjP16jmq7qoCRqu1MlY8OFGemlBTnJAwn8jP2qMsEN9LelreXHUuLLlzlAZQSMcBQ+qgPtVkYKEeg8+WRP3utcf+f9L07ELzWxxaEjg4QnFeAwZCnfByosgj4ugx/vXvblwrgZEZl9t1bCgl5CFcoPkaiLg975Enot8l95SGXEtqaO1oLxgJCk8qVnjjOKqswK7prfHn9malkuEdrk33Kfp/3uPb7i/DckJWnw2XcKKVHgcdic/mpxIwkAV+eGWZu4PMsPqWhwHcG1HC88ZPnnjHnX6FZJLSCvhRSMj1r1snGjQoqL2YMTJd7k3HR90pSsptFUv2i2+6zUwXIEcTY7LhLsPB+M44UcEZA8vWrpUTf3b00ho2OLFfUVYd8dwp2jzFcfYqvgp1uL+hF6WtSmosdFziS1PsNApdlLSoA88JAUcYzgE84716XbRLgIUbW+l5ptClMxJfxbHOcFLhOUjnoc+QxWx27zLdbHJd4t4b8BlTjqmHkrTkHhKc4OSMHpjnFU467sci6NzpFuuLbyBtSpL/AMOPVIUB/ep12KHDZyvIqx0oylr90VFGpL3DuglvXCQ4804SpDjpKDz8ScdMH0+1dAviwLzprUynHYzb+xh9tainaFpJSCPqog/byrdpixaUuK/4tbG1vqQ6c+OpR2L6/KfLOe9e72iWp66aZdbiNlbzKkuoQOqsdQPXBOK3e0cqnIUfdR1o3e1MqnJqUqY9ufWio6k1DPkat9400pMxEeOEkMs+IFDkqBIGSOnfFT+mdURbuh+QiG2m+htLS2QoJLiATjaT+kZJI5xz14rmFlusiyXJMuKQl1AUgpUOCCMYI+uD9qu/sqsTqpDl8lbtmC2wV8lZPzL559M98mvKi22fOY19llvHj38i6WG0x9Ow1tmR4r0h4uPPuAJLriu+BwPpWmRDeffBhup2hzYhCWwlMQclS9v6lnoD23Zx1zIzoy3HEuANLCUkALyCM9fi549CO1QokymLgNriEPIcDYhHjc2emD3Pf0/FVWZTplprj16+J71eLGcNLwJK4YtMJhxDjbUCKCuSVgqUUBJxjuSVYOev7157TeH50xtuOpuQwE4ddQMFBHmP0nPY88DrklMjebcxd7Y9ClFaW3QMlCsKSQcgg+hH0qrRJDGmpTdrgNXe7SN3xqwShHiHOVK4STxnJyeCMitLbMc3KE1+kvFKwk8Vmumkwo4HFc+uV9ZE9xuTrIpQt0hpi2xApSRnASVYVz27V0EjNVS4aXnGeVWWfFtMNQypEeGjepfclX/yuPtwZ8hTa/D6+qILW0lX+hmQh+eUuygk+/J2urSMnB4GBkDr5VSbncLa/a4MW329pmQhse9SCn41rHHB8u/39K61H0rboiX5N0efubi28OuTV707Rg/L0xxVaXCZ18+0q3xUQLXE+D3osgOPf0oGcAD1z1+1QaZgyKLJPza1r9jb7Jpq0Wi5NvgIjRnAtLijgcpJUPtgH714Faqv8uWpMSQpWVK8NttlPKeccYJ6VdX9OsRtLyLPa0BsKaISVdVq81HvnFc2tcS4uXFKIEZwzWF5KDjLagf1c4FUXOS0kfW+wcaqONL3mnJfHsvXYn7RNe1FMdtV6hQ5GWi4jxWi0sLSRwSOgP0z9c1ZZku/W/wkW6xRpEZKEgNsyAkoOOQN2BgdBVX04JK9ZOTLohbL/wAalBQ2BThSEhIzwePLPTNSAuTpmqTAvEmFOJ5t12b3IJ7YUOme2FEelShJ9PJZkY1SyN1wj2W++t/x/vsXZxpEhktvtpWlQ+JChkGqXrfVkWxzEMRYaH7khGQ46khLSSOPr9uOvNW+2rluRG1T22m5B+dLKtyfsa5x7X4jwnQZnhkx/CLZXjgKznB/52q2cU1vR85m2W1VNwfJFHUWqGVsXW6Jku21a9qmVo2NOpUDkY75GcE10B+4OJtMJ+xu2uBBdbGxyWCkIz0SlAwPz9q5tp2FfNSxXrRHk/8ARNkOkvElKFDoAevPPHTj97rC01qCDaosFL1nktslStsxlTgSokkbfIDg/WkWzDiysabW2n4+ZstmpGWbikXPVcOWHCGkMRoZSneSOdwz9PKrsOlVCyadvMS4MSJcm1tx0ElceJCCQokHorGR25q3gVOO/E9Cjr6X1+vqzNMUpXS8wUhQIUAQeCD3rXGjMRGEsRWW2WkfKhtISkfQCttD0oc14mDVb1FaJS5DF0sYbRcmjtJVjDqDxhXnj/nbHk9o9wutsgRX7W+thHikPLQhKiBjjr96gbCzq+9W0XC16mQA4tQW08ykFtQOCOhqidib6NHq4uJNVLJ64pPjnfyekXmbbI95tzbV3ioKykFSQeW1Y52qqBe0tcFSGmXpbNyt+7CxNTl5Cf6VDv08vpUS7YfaEpZP8dYPkQ9t/Aboiye0MLQlV7ZCcgKUHQcDz5bqDn1d4Muqpda1G+Gv54/bjgvttgs22E1EipUllobUBSiogfU1veZakNKafbQ42oYUlacg/auT3q5aost/j2l7ULjxd8L+ahlAwFq29CO2K6tCbcaitNvPKfcSkBTqgAVnuSBxVtdnW2ta0YszDlTGM5TUuvnjf3SK9M0RalEu2tLlslj5X4qykj0x0x6VIaZhXSBb/AvE1Mx9Lh2ujOdnbOe9TFKt0jzlVGMupLQpSlCwUpSgFKUoCJ1TAFysE2KQcqaJRjsocj+1Uz2OzP5VzgLzuQtLw+42n8p/NdIUkKSQehGK5t7NgmHqrUEFxKUuIISkd8JWofkFJ+9Z7Fq2LPWxZ9WBfW/DTXzOlCsHrWRWDWg8k5HrFSZftMitIO4ocjIPoQrdj9jXXB0rk1rjCf7WZClHIZfW8f8A1SAPyR+1dZFZsfnqfmex7X1GNFa8IL6maUpWk8cUpSgFKUoBSlKAVze4xHrT7VYMpo7GbgFbj2OEEKB/ZJrpFRt7s8W8Rw1I3oWg7m3WlFK2zjGQoenHrVdkOpcd0a8PIVM5dXaSaf8AJ61S4yEgrkNJBGQSsCiZUZZ+GQ0r6LFc8X7KG3Dly8uKPQbo4OB+9YHslj/quyyPSMkf5qDnb+n6mpYvs/X99/4sxo5kn2m3tZB+BDhBHTClJ/2rplVbSujGdOPreYuEl0rGCghKUnjyA/zVpqVMXGPJT7RvhdcnW9pJL5IUpSrTAKUpQClKUApSlAK+RSlAZrIpSgYpSlAKUpQCl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00" name="AutoShape 4" descr="data:image/jpeg;base64,/9j/4AAQSkZJRgABAQAAAQABAAD/2wBDAAkGBwgHBgkIBwgKCgkLDRYPDQwMDRsUFRAWIB0iIiAdHx8kKDQsJCYxJx8fLT0tMTU3Ojo6Iys/RD84QzQ5Ojf/2wBDAQoKCg0MDRoPDxo3JR8lNzc3Nzc3Nzc3Nzc3Nzc3Nzc3Nzc3Nzc3Nzc3Nzc3Nzc3Nzc3Nzc3Nzc3Nzc3Nzc3Nzf/wAARCACxAG4DASIAAhEBAxEB/8QAHAABAAIDAQEBAAAAAAAAAAAAAAUGAQMHBAII/8QAOBAAAQMDAwIDBwIFAwUAAAAAAQIDBAAFEQYSITFBE1FhBxQiMnGBoUKRFSNiscEW0fAkM1KC8f/EABoBAQADAQEBAAAAAAAAAAAAAAACAwQBBQb/xAAwEQACAgIBAgMGBQUBAAAAAAAAAQIDBBEhEjFBYfAFE1GRocEiMlJxgRQzkrHR8f/aAAwDAQACEQMRAD8A7hSlKAUpSgFYJxWaj77cYVstb0m4uFEfGxRTncd3GBjnPPahxtJbZBXbVrkF5TwhpTb2ZCWnHnlbVuggfE0n9QGRznzwKtiSCMiqaWo01cO4Wa3R3Y0aKlMSQ4QlDYAX8OOqcFKQeMjd9anbRcIElT4hhSNzm5W/jeojqB9v81SrUpdMny+xyqM5pyXKJalKVcSFKUoBSlKAUpSgFKUoBVf1RbF3NllBDm1p1LiFMnC0KAPIOD5gdPOp8nAJPaoxmQqSvDaVDAyMq6jPfyqm26MGovuw6veRafY1Wa3CFp9qK01sBjgeB8u1RT8QzjPJyST3JrzWe1uw5JU2jagqJKVnOACQPxgg/Won2iP3Bb1otVunLjuzXFBXhK2E4wM5HOBnpmo2To+5RNTxV2ufJ92cIDsj3jLrWB8Wcn4gccdevNU2QjOxS1zH7kY3yqi64Lg6UKVWmLneIV7Rbp8ByRBdUUsT2hk9MjxABhPcZ4HA86sgNa09iMkzNKUrpIUpSgFKUoBSlKA+HnENNLcdUEtpSVKUTwAOpqC07erXenX0Q47rS2wleHmikrQr5Vpz2NSlzZU6x/LVhSTkAqwDweD26efGee1eaxWtFujhKG0skqUVNtfLyRj9gBgDgdBVcoqU0+OCLct8diI1dp1nUc6M2iamNJitKWSn4lJCiNpKcg4JSrnPaq1b9JMwLlDk3S7SFvvSS02Wmyn+ajJwtZJOCE4HTrjPNXdy3piagdu6fHfdlNtxfDSBtbSkklWfLn/mai5lhnzE3+I/ILbMp5EmE/4hy2sJHGM5ABQOnnUJVpveuSmcE3vXJOW2f70wtK1Nqlx1BqQhrOEOYGcZwccg/StNmlzpDi0S0Dand8ezaCd2AB58c1Gp/h9jW5cby8hi4yoqRMU0s7DsGNwHXJ6DjNS9llQbjGEy3Ph9pRUArBG055GDgjkUcZylF71o0V2R04vuSdKUq8ClKUApSlAKUqOm3CUzNZjRrY/JQsZW+laEobGe+Tkn0Ao2cb0efUD0hpLZZaU4c5SA3uGfInPHX8VIxwpuOkLPITzz0rm2qNfXRi7SIdtTHaZYWWysp3qWR1Oc4A9MVddI3c3uwR5bpSXsFD+BgbxwePXr96zVuLtk0zivjNdC7o5/b9YXNy7XS4LusdDDTalNxXvldSMhIR5Hkc989+1sPvLsaG7cmkOTlsIcIXHdfQ252IbSNoxwc5z+K+RbdJSrr7sm0sqdUs/ElGEFXU8Z9D2qyxml+8uO+JJSg5HhOFJR9Rxn849KlVbCf5XsohiX1cWvv9/E8E2JBua2otxksvOhOHGEqwlZ652ZOPPzx3r4hyrHp2OmAZUWOtJytCTj4j3xkkV9RpVpdnTFQIrbklH/AHnw0EpUeEkFzGCR357VW7Q20da3GHPiNOh8KUkOIBAAII4PYg/2qUpa1rxPVowq5OU5J/hW/Nl6iymJjIeivIdaPAUg5Fb6q2mLlJl3u7RSkNxIyghpoICQjBI7eeM1aR0qcZbRRfU6p9L9b5FKUqRUKUoeBQCqzcvGau8qS4hTMZptKjMmOgsoHcNtg9eOSccnv0qeclMoacc8Vva2DuJUABjzPaqpqHU0OFEZlTWG5KVOjw425DmVgA7kqB4x6juKhKUUt7Jwx7L5KEFtkXctNWqdHn6juJmQI7iSsNBIC85+fB6FXGEnz59LXYrGzbdPJtjTq1pUlRLhGFEq5zx9a89h1HbdUwZJEZ1DbKkh1uQgYz1HIyD0/tUki6tqdSgNq2k4ByKzSsor11Ncj+ksqsacdNFcj2qYhKo6oqGXW17vflHG1I8qnm5TzMxtgq8RCuB4o2rVj9ST0UO+Otet1pbzyFIK2i0rrwQtJ6is+EzFSop2gFWQlSuAfTPSqqcZUp9D4+JotyHb+ZFfv7Drj4amNvSIS1bWbfFRgPHg5dVxgZzxnH1qaSwiKh6atlLslLZIKEDcEjnYCOTX049hBeK1I2jkAhST+1aUXQgDxmSAehFWyyqq5ak+5xuc4JJdvXrxM2J6Q7AaeuKG2pb2VqQhO0gZO0HuSE4/apQciqNqW6tWe5w5MxJWskupcCtiQ0FJB2g5yvaQNvoTxmrdaZC5dtjSXMbnmkucDHUZHFaotaMXvlOyS1p/A9dKUqRMVqkZLSwEb+Plzjd6VtrVIeQw0txZwB09T2A9a41tDeuSCjOKcuZihQKEqUhZRncnCTgntzu/FfF40vBuTSYrkZTiSFESXH1KUyrHBSCT1OMjgcc162bw23Kaiy2g1IdwFbMlO89s45HbccDOAOeK+JV2mImrjsQiFNLSQHVACS0R8RbP/kPI+Xrmq6cd6cXyaK75yl1VPTXmYt1hjWOwqgxVLUkZcW4r5lq65NfSoW0Nr3gpUM5UOM9s16IMqW7NlsS2E+CnYuO8gHC0Kzwf6gQc+hFSJ2H4Djp8tU5GDCc9vwS/6JX2KTcntvn5kWZkO2rZ97c92U84GW0KV8K1nptrbBukW7tSVW5xLgjvqYcK0EALTjP16jmq7qoCRqu1MlY8OFGemlBTnJAwn8jP2qMsEN9LelreXHUuLLlzlAZQSMcBQ+qgPtVkYKEeg8+WRP3utcf+f9L07ELzWxxaEjg4QnFeAwZCnfByosgj4ugx/vXvblwrgZEZl9t1bCgl5CFcoPkaiLg975Enot8l95SGXEtqaO1oLxgJCk8qVnjjOKqswK7prfHn9malkuEdrk33Kfp/3uPb7i/DckJWnw2XcKKVHgcdic/mpxIwkAV+eGWZu4PMsPqWhwHcG1HC88ZPnnjHnX6FZJLSCvhRSMj1r1snGjQoqL2YMTJd7k3HR90pSsptFUv2i2+6zUwXIEcTY7LhLsPB+M44UcEZA8vWrpUTf3b00ho2OLFfUVYd8dwp2jzFcfYqvgp1uL+hF6WtSmosdFziS1PsNApdlLSoA88JAUcYzgE84716XbRLgIUbW+l5ptClMxJfxbHOcFLhOUjnoc+QxWx27zLdbHJd4t4b8BlTjqmHkrTkHhKc4OSMHpjnFU467sci6NzpFuuLbyBtSpL/AMOPVIUB/ep12KHDZyvIqx0oylr90VFGpL3DuglvXCQ4804SpDjpKDz8ScdMH0+1dAviwLzprUynHYzb+xh9tainaFpJSCPqog/byrdpixaUuK/4tbG1vqQ6c+OpR2L6/KfLOe9e72iWp66aZdbiNlbzKkuoQOqsdQPXBOK3e0cqnIUfdR1o3e1MqnJqUqY9ufWio6k1DPkat9400pMxEeOEkMs+IFDkqBIGSOnfFT+mdURbuh+QiG2m+htLS2QoJLiATjaT+kZJI5xz14rmFlusiyXJMuKQl1AUgpUOCCMYI+uD9qu/sqsTqpDl8lbtmC2wV8lZPzL559M98mvKi22fOY19llvHj38i6WG0x9Ow1tmR4r0h4uPPuAJLriu+BwPpWmRDeffBhup2hzYhCWwlMQclS9v6lnoD23Zx1zIzoy3HEuANLCUkALyCM9fi549CO1QokymLgNriEPIcDYhHjc2emD3Pf0/FVWZTplprj16+J71eLGcNLwJK4YtMJhxDjbUCKCuSVgqUUBJxjuSVYOev7157TeH50xtuOpuQwE4ddQMFBHmP0nPY88DrklMjebcxd7Y9ClFaW3QMlCsKSQcgg+hH0qrRJDGmpTdrgNXe7SN3xqwShHiHOVK4STxnJyeCMitLbMc3KE1+kvFKwk8Vmumkwo4HFc+uV9ZE9xuTrIpQt0hpi2xApSRnASVYVz27V0EjNVS4aXnGeVWWfFtMNQypEeGjepfclX/yuPtwZ8hTa/D6+qILW0lX+hmQh+eUuygk+/J2urSMnB4GBkDr5VSbncLa/a4MW329pmQhse9SCn41rHHB8u/39K61H0rboiX5N0efubi28OuTV707Rg/L0xxVaXCZ18+0q3xUQLXE+D3osgOPf0oGcAD1z1+1QaZgyKLJPza1r9jb7Jpq0Wi5NvgIjRnAtLijgcpJUPtgH714Faqv8uWpMSQpWVK8NttlPKeccYJ6VdX9OsRtLyLPa0BsKaISVdVq81HvnFc2tcS4uXFKIEZwzWF5KDjLagf1c4FUXOS0kfW+wcaqONL3mnJfHsvXYn7RNe1FMdtV6hQ5GWi4jxWi0sLSRwSOgP0z9c1ZZku/W/wkW6xRpEZKEgNsyAkoOOQN2BgdBVX04JK9ZOTLohbL/wAalBQ2BThSEhIzwePLPTNSAuTpmqTAvEmFOJ5t12b3IJ7YUOme2FEelShJ9PJZkY1SyN1wj2W++t/x/vsXZxpEhktvtpWlQ+JChkGqXrfVkWxzEMRYaH7khGQ46khLSSOPr9uOvNW+2rluRG1T22m5B+dLKtyfsa5x7X4jwnQZnhkx/CLZXjgKznB/52q2cU1vR85m2W1VNwfJFHUWqGVsXW6Jku21a9qmVo2NOpUDkY75GcE10B+4OJtMJ+xu2uBBdbGxyWCkIz0SlAwPz9q5tp2FfNSxXrRHk/8ARNkOkvElKFDoAevPPHTj97rC01qCDaosFL1nktslStsxlTgSokkbfIDg/WkWzDiysabW2n4+ZstmpGWbikXPVcOWHCGkMRoZSneSOdwz9PKrsOlVCyadvMS4MSJcm1tx0ElceJCCQokHorGR25q3gVOO/E9Cjr6X1+vqzNMUpXS8wUhQIUAQeCD3rXGjMRGEsRWW2WkfKhtISkfQCttD0oc14mDVb1FaJS5DF0sYbRcmjtJVjDqDxhXnj/nbHk9o9wutsgRX7W+thHikPLQhKiBjjr96gbCzq+9W0XC16mQA4tQW08ykFtQOCOhqidib6NHq4uJNVLJ64pPjnfyekXmbbI95tzbV3ioKykFSQeW1Y52qqBe0tcFSGmXpbNyt+7CxNTl5Cf6VDv08vpUS7YfaEpZP8dYPkQ9t/Aboiye0MLQlV7ZCcgKUHQcDz5bqDn1d4Muqpda1G+Gv54/bjgvttgs22E1EipUllobUBSiogfU1veZakNKafbQ42oYUlacg/auT3q5aost/j2l7ULjxd8L+ahlAwFq29CO2K6tCbcaitNvPKfcSkBTqgAVnuSBxVtdnW2ta0YszDlTGM5TUuvnjf3SK9M0RalEu2tLlslj5X4qykj0x0x6VIaZhXSBb/AvE1Mx9Lh2ujOdnbOe9TFKt0jzlVGMupLQpSlCwUpSgFKUoCJ1TAFysE2KQcqaJRjsocj+1Uz2OzP5VzgLzuQtLw+42n8p/NdIUkKSQehGK5t7NgmHqrUEFxKUuIISkd8JWofkFJ+9Z7Fq2LPWxZ9WBfW/DTXzOlCsHrWRWDWg8k5HrFSZftMitIO4ocjIPoQrdj9jXXB0rk1rjCf7WZClHIZfW8f8A1SAPyR+1dZFZsfnqfmex7X1GNFa8IL6maUpWk8cUpSgFKUoBSlKAVze4xHrT7VYMpo7GbgFbj2OEEKB/ZJrpFRt7s8W8Rw1I3oWg7m3WlFK2zjGQoenHrVdkOpcd0a8PIVM5dXaSaf8AJ61S4yEgrkNJBGQSsCiZUZZ+GQ0r6LFc8X7KG3Dly8uKPQbo4OB+9YHslj/quyyPSMkf5qDnb+n6mpYvs/X99/4sxo5kn2m3tZB+BDhBHTClJ/2rplVbSujGdOPreYuEl0rGCghKUnjyA/zVpqVMXGPJT7RvhdcnW9pJL5IUpSrTAKUpQClKUApSlAK+RSlAZrIpSgYpSlAKUpQCl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02" name="Picture 6" descr="http://t3.gstatic.com/images?q=tbn:ANd9GcSyH3QUSfiSyEJJzuKUOc7uzFPj91KaiRClQrBDI_xsrHf5kq2Ja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72008"/>
            <a:ext cx="1211782" cy="1052736"/>
          </a:xfrm>
          <a:prstGeom prst="rect">
            <a:avLst/>
          </a:prstGeom>
          <a:noFill/>
        </p:spPr>
      </p:pic>
      <p:sp>
        <p:nvSpPr>
          <p:cNvPr id="24" name="23 Elipse"/>
          <p:cNvSpPr/>
          <p:nvPr/>
        </p:nvSpPr>
        <p:spPr>
          <a:xfrm>
            <a:off x="5436096" y="4221088"/>
            <a:ext cx="1512168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44" y="260648"/>
            <a:ext cx="2071702" cy="444807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467544" y="908719"/>
            <a:ext cx="828092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i="1" dirty="0" smtClean="0"/>
              <a:t>Psicomotricitat i </a:t>
            </a:r>
            <a:r>
              <a:rPr lang="ca-ES" sz="1100" b="1" i="1" dirty="0" err="1" smtClean="0"/>
              <a:t>psico-música</a:t>
            </a:r>
            <a:r>
              <a:rPr lang="ca-ES" sz="1100" b="1" i="1" dirty="0" smtClean="0"/>
              <a:t>  (de 0 a 3 anys)</a:t>
            </a:r>
            <a:endParaRPr lang="ca-ES" sz="1100" i="1" dirty="0" smtClean="0"/>
          </a:p>
          <a:p>
            <a:r>
              <a:rPr lang="ca-ES" sz="1100" dirty="0" smtClean="0"/>
              <a:t>Activitat que estimula la psicomotricitat del nadó a partir del joc i la música. Activitat d’1h setmanal i un cost de 45€.</a:t>
            </a:r>
          </a:p>
          <a:p>
            <a:pPr fontAlgn="base"/>
            <a:endParaRPr lang="es-ES" sz="1100" b="1" i="1" dirty="0" smtClean="0"/>
          </a:p>
          <a:p>
            <a:r>
              <a:rPr lang="ca-ES" sz="1100" b="1" i="1" dirty="0" err="1" smtClean="0"/>
              <a:t>Baby</a:t>
            </a:r>
            <a:r>
              <a:rPr lang="ca-ES" sz="1100" b="1" i="1" dirty="0" smtClean="0"/>
              <a:t> </a:t>
            </a:r>
            <a:r>
              <a:rPr lang="ca-ES" sz="1100" b="1" i="1" dirty="0" err="1" smtClean="0"/>
              <a:t>Sensory</a:t>
            </a:r>
            <a:r>
              <a:rPr lang="ca-ES" sz="1100" b="1" i="1" dirty="0" smtClean="0"/>
              <a:t> (de 0 a 13 m).</a:t>
            </a:r>
          </a:p>
          <a:p>
            <a:r>
              <a:rPr lang="ca-ES" sz="1100" dirty="0" smtClean="0"/>
              <a:t>Activitat d’estimulació sensorial que desenvolupa l’aprenentatge del nadó. Grups en anglès i castellà. Activitat d’1h setmanal i un cost de 50€.</a:t>
            </a:r>
          </a:p>
          <a:p>
            <a:pPr lvl="2"/>
            <a:endParaRPr lang="ca-ES" sz="1100" i="1" dirty="0" smtClean="0"/>
          </a:p>
          <a:p>
            <a:r>
              <a:rPr lang="ca-ES" sz="1100" b="1" i="1" dirty="0" err="1" smtClean="0"/>
              <a:t>It’s</a:t>
            </a:r>
            <a:r>
              <a:rPr lang="ca-ES" sz="1100" b="1" i="1" dirty="0" smtClean="0"/>
              <a:t> time to play (d’1 a 3 anys i de 3 a 6 anys).</a:t>
            </a:r>
          </a:p>
          <a:p>
            <a:r>
              <a:rPr lang="ca-ES" sz="1100" dirty="0" smtClean="0"/>
              <a:t>Explicarem contes, rimes tradicionals, cançons i jocs en anglès mentre ens divertim amb els nostres pares. Preu 12€ sessió aïllada i 45€ les 4 sessions.</a:t>
            </a:r>
          </a:p>
          <a:p>
            <a:endParaRPr lang="ca-ES" sz="1100" b="1" i="1" dirty="0" smtClean="0"/>
          </a:p>
          <a:p>
            <a:r>
              <a:rPr lang="ca-ES" sz="1100" b="1" i="1" dirty="0" err="1" smtClean="0"/>
              <a:t>Toddler</a:t>
            </a:r>
            <a:r>
              <a:rPr lang="ca-ES" sz="1100" b="1" i="1" dirty="0" smtClean="0"/>
              <a:t> sense (1 to 3 </a:t>
            </a:r>
            <a:r>
              <a:rPr lang="ca-ES" sz="1100" b="1" i="1" dirty="0" err="1" smtClean="0"/>
              <a:t>years</a:t>
            </a:r>
            <a:r>
              <a:rPr lang="ca-ES" sz="1100" b="1" i="1" dirty="0" smtClean="0"/>
              <a:t> </a:t>
            </a:r>
            <a:r>
              <a:rPr lang="ca-ES" sz="1100" b="1" i="1" dirty="0" err="1" smtClean="0"/>
              <a:t>old</a:t>
            </a:r>
            <a:r>
              <a:rPr lang="ca-ES" sz="1100" b="1" i="1" dirty="0" smtClean="0"/>
              <a:t>).</a:t>
            </a:r>
          </a:p>
          <a:p>
            <a:r>
              <a:rPr lang="ca-ES" sz="1100" dirty="0" smtClean="0"/>
              <a:t>És la continuïtat de </a:t>
            </a:r>
            <a:r>
              <a:rPr lang="ca-ES" sz="1100" i="1" dirty="0" smtClean="0"/>
              <a:t>Baby </a:t>
            </a:r>
            <a:r>
              <a:rPr lang="ca-ES" sz="1100" i="1" dirty="0" err="1" smtClean="0"/>
              <a:t>Sensory</a:t>
            </a:r>
            <a:r>
              <a:rPr lang="ca-ES" sz="1100" i="1" dirty="0" smtClean="0"/>
              <a:t>.</a:t>
            </a:r>
            <a:r>
              <a:rPr lang="ca-ES" sz="1100" dirty="0" smtClean="0"/>
              <a:t> Pensat per aprendre jugant. Usem cançons, jocs, descobrim coses noves a través del moviment i les aventures. Activitat en anglès.  50€.</a:t>
            </a:r>
          </a:p>
          <a:p>
            <a:endParaRPr lang="ca-ES" sz="1100" i="1" dirty="0" smtClean="0"/>
          </a:p>
          <a:p>
            <a:r>
              <a:rPr lang="ca-ES" sz="1100" b="1" i="1" dirty="0" smtClean="0"/>
              <a:t>Ioga per a embarassades.</a:t>
            </a:r>
          </a:p>
          <a:p>
            <a:r>
              <a:rPr lang="ca-ES" sz="1100" dirty="0" smtClean="0"/>
              <a:t>El ioga aporta una gran sensació de benestar i ens ajuda a reduir l'estrès. La mare podrà preparar-se per gaudir d’un embaràs més conscient i una bona recuperació després del naixement. Activitat d’1h setmanal i un cost de 45€.</a:t>
            </a:r>
          </a:p>
          <a:p>
            <a:endParaRPr lang="ca-ES" sz="1100" dirty="0" smtClean="0"/>
          </a:p>
          <a:p>
            <a:r>
              <a:rPr lang="ca-ES" sz="1100" b="1" i="1" dirty="0" smtClean="0"/>
              <a:t>Ioga mares i bebès (1m a 12m).</a:t>
            </a:r>
          </a:p>
          <a:p>
            <a:r>
              <a:rPr lang="ca-ES" sz="1100" dirty="0" smtClean="0"/>
              <a:t> Una dolça descoberta del ioga per compartir amb el teu nadó</a:t>
            </a:r>
            <a:r>
              <a:rPr lang="ca-ES" sz="1100" b="1" i="1" dirty="0" smtClean="0"/>
              <a:t>.</a:t>
            </a:r>
            <a:r>
              <a:rPr lang="ca-ES" sz="1100" i="1" dirty="0" smtClean="0"/>
              <a:t> </a:t>
            </a:r>
            <a:r>
              <a:rPr lang="ca-ES" sz="1100" dirty="0" smtClean="0"/>
              <a:t>Activitat d’1h setmanal i un cost de 50€.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Música ( d’1 a 3 anys) .</a:t>
            </a:r>
            <a:r>
              <a:rPr lang="ca-ES" sz="1100" i="1" dirty="0" smtClean="0"/>
              <a:t> </a:t>
            </a:r>
          </a:p>
          <a:p>
            <a:r>
              <a:rPr lang="ca-ES" sz="1100" dirty="0" smtClean="0"/>
              <a:t>Activitat on la música, la descoberta dels instruments i els jocs de falda son l’eix de l'estimulació  del nen </a:t>
            </a:r>
            <a:r>
              <a:rPr lang="ca-ES" sz="1100" i="1" dirty="0" smtClean="0"/>
              <a:t>. </a:t>
            </a:r>
            <a:r>
              <a:rPr lang="ca-ES" sz="1100" dirty="0" smtClean="0"/>
              <a:t>Activitat d’1h setmanal i un cost de 45€.</a:t>
            </a:r>
          </a:p>
          <a:p>
            <a:endParaRPr lang="ca-ES" sz="1100" b="1" dirty="0" smtClean="0"/>
          </a:p>
          <a:p>
            <a:r>
              <a:rPr lang="ca-ES" sz="1100" b="1" dirty="0" smtClean="0"/>
              <a:t>Juguem amb </a:t>
            </a:r>
            <a:r>
              <a:rPr lang="ca-ES" sz="1100" b="1" i="1" dirty="0" smtClean="0"/>
              <a:t>cançons (de 3 a 5 anys)</a:t>
            </a:r>
          </a:p>
          <a:p>
            <a:r>
              <a:rPr lang="ca-ES" sz="1100" dirty="0" smtClean="0"/>
              <a:t> Activitats  amb balls, fet i amagar, rotllanes, cordes i jocs relacionats amb la música . Activitat de 40 minuts setmanal i un cost de 38€.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Dansa ventre , sevillanes i </a:t>
            </a:r>
            <a:r>
              <a:rPr lang="ca-ES" sz="1100" b="1" i="1" dirty="0" err="1" smtClean="0"/>
              <a:t>bollywood</a:t>
            </a:r>
            <a:r>
              <a:rPr lang="ca-ES" sz="1100" b="1" i="1" dirty="0" smtClean="0"/>
              <a:t> (nenes a partir de 3 anys</a:t>
            </a:r>
            <a:r>
              <a:rPr lang="ca-ES" sz="1100" dirty="0" smtClean="0"/>
              <a:t>.)</a:t>
            </a:r>
          </a:p>
          <a:p>
            <a:r>
              <a:rPr lang="ca-ES" sz="1100" dirty="0" smtClean="0"/>
              <a:t>Descobreix la dansa del ventre d'una manera lúdica, amb coreografies i mocadors.  Activitat d'una hora setmanal amb un cost de  45€/m</a:t>
            </a:r>
            <a:r>
              <a:rPr lang="ca-ES" sz="1100" i="1" dirty="0" smtClean="0"/>
              <a:t>.        </a:t>
            </a:r>
            <a:r>
              <a:rPr lang="ca-ES" sz="1100" b="1" i="1" dirty="0" smtClean="0"/>
              <a:t>                                                            </a:t>
            </a:r>
          </a:p>
          <a:p>
            <a:pPr lvl="2"/>
            <a:r>
              <a:rPr lang="es-ES" sz="1100" b="1" i="1" dirty="0" smtClean="0"/>
              <a:t/>
            </a:r>
            <a:br>
              <a:rPr lang="es-ES" sz="1100" b="1" i="1" dirty="0" smtClean="0"/>
            </a:br>
            <a:endParaRPr lang="es-ES" sz="11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44" y="260648"/>
            <a:ext cx="2071702" cy="444807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467544" y="764704"/>
            <a:ext cx="8280920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i="1" dirty="0" smtClean="0"/>
              <a:t>                                                         </a:t>
            </a:r>
            <a:endParaRPr lang="ca-ES" sz="1100" i="1" dirty="0" smtClean="0"/>
          </a:p>
          <a:p>
            <a:r>
              <a:rPr lang="ca-ES" sz="1100" b="1" i="1" dirty="0" smtClean="0"/>
              <a:t>Ioga amb nens (de 1 a 3 anys i de  3 a 6 anys)</a:t>
            </a:r>
          </a:p>
          <a:p>
            <a:r>
              <a:rPr lang="ca-ES" sz="1100" dirty="0" smtClean="0"/>
              <a:t>Taller de ioga que combina la relaxació, els exercicis de ioga i la respiració amb  família</a:t>
            </a:r>
            <a:r>
              <a:rPr lang="ca-ES" sz="1100" b="1" i="1" dirty="0" smtClean="0"/>
              <a:t>. </a:t>
            </a:r>
            <a:r>
              <a:rPr lang="ca-ES" sz="1100" dirty="0" smtClean="0"/>
              <a:t>Primer i tercer dijous del mes, grup 1 a 3 anys i segon i quart dijous del mes, grup de 3 a 6 anys. </a:t>
            </a:r>
          </a:p>
          <a:p>
            <a:endParaRPr lang="ca-ES" sz="1100" b="1" i="1" dirty="0" smtClean="0"/>
          </a:p>
          <a:p>
            <a:r>
              <a:rPr lang="ca-ES" sz="1100" b="1" i="1" dirty="0" err="1" smtClean="0"/>
              <a:t>Gimàstica</a:t>
            </a:r>
            <a:r>
              <a:rPr lang="ca-ES" sz="1100" b="1" i="1" dirty="0" smtClean="0"/>
              <a:t> suau.  </a:t>
            </a:r>
            <a:r>
              <a:rPr lang="ca-ES" sz="1100" b="1" i="1" dirty="0" err="1" smtClean="0"/>
              <a:t>Hipopressius</a:t>
            </a:r>
            <a:r>
              <a:rPr lang="ca-ES" sz="1100" b="1" i="1" dirty="0" smtClean="0"/>
              <a:t>.</a:t>
            </a:r>
          </a:p>
          <a:p>
            <a:r>
              <a:rPr lang="ca-ES" sz="1100" dirty="0" smtClean="0"/>
              <a:t>Activitat  ideal per recuperar-se del part al treballar el sol </a:t>
            </a:r>
            <a:r>
              <a:rPr lang="ca-ES" sz="1100" dirty="0" err="1" smtClean="0"/>
              <a:t>pèlvic</a:t>
            </a:r>
            <a:r>
              <a:rPr lang="ca-ES" sz="1100" dirty="0" smtClean="0"/>
              <a:t>, la </a:t>
            </a:r>
            <a:r>
              <a:rPr lang="ca-ES" sz="1100" dirty="0" err="1" smtClean="0"/>
              <a:t>rel.laxació</a:t>
            </a:r>
            <a:r>
              <a:rPr lang="ca-ES" sz="1100" dirty="0" smtClean="0"/>
              <a:t>  i la correcció </a:t>
            </a:r>
            <a:r>
              <a:rPr lang="ca-ES" sz="1100" dirty="0" err="1" smtClean="0"/>
              <a:t>postural</a:t>
            </a:r>
            <a:r>
              <a:rPr lang="ca-ES" sz="1100" dirty="0" smtClean="0"/>
              <a:t>. Activitat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hora setmanal amb un cost de  45€/m</a:t>
            </a:r>
            <a:r>
              <a:rPr lang="ca-ES" sz="1100" i="1" dirty="0" smtClean="0"/>
              <a:t>. </a:t>
            </a:r>
            <a:r>
              <a:rPr lang="ca-ES" sz="1100" dirty="0" smtClean="0"/>
              <a:t>Per als majors de 65 anys el preu inclou un massatge al mes de 20 minuts.</a:t>
            </a:r>
          </a:p>
          <a:p>
            <a:endParaRPr lang="ca-ES" sz="1100" b="1" i="1" dirty="0" smtClean="0"/>
          </a:p>
          <a:p>
            <a:pPr fontAlgn="base"/>
            <a:r>
              <a:rPr lang="ca-ES" sz="1100" b="1" dirty="0" smtClean="0"/>
              <a:t>Dinar de pares. </a:t>
            </a:r>
            <a:endParaRPr lang="ca-ES" sz="1100" dirty="0" smtClean="0"/>
          </a:p>
          <a:p>
            <a:pPr fontAlgn="base"/>
            <a:r>
              <a:rPr lang="ca-ES" sz="1100" dirty="0" smtClean="0"/>
              <a:t>Us proposem reunir-nos en grups fixats per edats dels nostres fills i quedar un divendres al mes per xerrar sobre temes que ens interessen mentre dinem tots junts (</a:t>
            </a:r>
            <a:r>
              <a:rPr lang="ca-ES" sz="1100" dirty="0" err="1" smtClean="0"/>
              <a:t>catering</a:t>
            </a:r>
            <a:r>
              <a:rPr lang="ca-ES" sz="1100" dirty="0" smtClean="0"/>
              <a:t> variarà cada mes i anirem tastant diferents restaurants del barri). Sessió guiada per una psicòloga. Preu: 25€ (inclou dinar).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Taller de diversió en família.</a:t>
            </a:r>
          </a:p>
          <a:p>
            <a:r>
              <a:rPr lang="ca-ES" sz="1100" dirty="0" smtClean="0"/>
              <a:t>Us proposem trobar-nos al nostre espai per tornar a ser nens amb els nostres fills. Ens disfressarem, explicarem contes i farem manualitats, jugarem amb bombolles, llums i colors, ... Cada divendres tindrem una activitat diferent: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,02/12/2011 Taller de</a:t>
            </a:r>
            <a:r>
              <a:rPr lang="ca-ES" sz="1100" b="1" i="1" dirty="0" smtClean="0"/>
              <a:t> ball en família</a:t>
            </a:r>
            <a:r>
              <a:rPr lang="ca-ES" sz="1100" i="1" dirty="0" smtClean="0"/>
              <a:t>. </a:t>
            </a:r>
            <a:r>
              <a:rPr lang="ca-ES" sz="1100" dirty="0" smtClean="0"/>
              <a:t>Descobreix la diferents danses d'una manera lúdica, amb coreografies i mocadors. </a:t>
            </a:r>
            <a:r>
              <a:rPr lang="ca-ES" sz="1100" i="1" dirty="0" smtClean="0"/>
              <a:t>Preu: 12€.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09/12/2011 Taller de</a:t>
            </a:r>
            <a:r>
              <a:rPr lang="ca-ES" sz="1100" b="1" i="1" dirty="0" smtClean="0"/>
              <a:t> conte amb manualitat</a:t>
            </a:r>
            <a:r>
              <a:rPr lang="ca-ES" sz="1100" i="1" dirty="0" smtClean="0"/>
              <a:t>. </a:t>
            </a:r>
            <a:r>
              <a:rPr lang="ca-ES" sz="1100" dirty="0" smtClean="0"/>
              <a:t>Preu: 5€. </a:t>
            </a:r>
          </a:p>
          <a:p>
            <a:pPr lvl="2"/>
            <a:r>
              <a:rPr lang="ca-ES" sz="1100" dirty="0" smtClean="0"/>
              <a:t>Dv. 16/12/2011 Estarem al </a:t>
            </a:r>
            <a:r>
              <a:rPr lang="ca-ES" sz="1100" b="1" i="1" dirty="0" smtClean="0"/>
              <a:t>Christmas </a:t>
            </a:r>
            <a:r>
              <a:rPr lang="ca-ES" sz="1100" b="1" i="1" dirty="0" err="1" smtClean="0"/>
              <a:t>Gallery</a:t>
            </a:r>
            <a:r>
              <a:rPr lang="ca-ES" sz="1100" b="1" i="1" dirty="0" smtClean="0"/>
              <a:t> </a:t>
            </a:r>
            <a:r>
              <a:rPr lang="ca-ES" sz="1100" dirty="0" smtClean="0"/>
              <a:t>fent tallers infantils i no podrem oferir cap taller al nostre espai. Interessats en assistir pregunteu com fer-ho  en el nostre espai.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23/12/2011 taller de </a:t>
            </a:r>
            <a:r>
              <a:rPr lang="ca-ES" sz="1100" b="1" i="1" dirty="0" smtClean="0"/>
              <a:t> Conte de NADAL amb </a:t>
            </a:r>
            <a:r>
              <a:rPr lang="ca-ES" sz="1100" b="1" i="1" dirty="0" err="1" smtClean="0"/>
              <a:t>conçons</a:t>
            </a:r>
            <a:r>
              <a:rPr lang="ca-ES" sz="1100" b="1" i="1" dirty="0" smtClean="0"/>
              <a:t> nadalenques i manualitat</a:t>
            </a:r>
            <a:r>
              <a:rPr lang="ca-ES" sz="1100" i="1" dirty="0" smtClean="0"/>
              <a:t>. Preu: 5€ nen i 2€ pare.</a:t>
            </a:r>
          </a:p>
          <a:p>
            <a:pPr fontAlgn="base"/>
            <a:endParaRPr lang="ca-ES" sz="1100" b="1" i="1" dirty="0" smtClean="0"/>
          </a:p>
          <a:p>
            <a:pPr fontAlgn="base"/>
            <a:r>
              <a:rPr lang="ca-ES" sz="1100" b="1" i="1" dirty="0" smtClean="0"/>
              <a:t>	</a:t>
            </a:r>
          </a:p>
          <a:p>
            <a:pPr fontAlgn="base"/>
            <a:r>
              <a:rPr lang="ca-ES" sz="1100" b="1" i="1" dirty="0" smtClean="0"/>
              <a:t>SESSIÓ ESPECIAL YOGA DAY D’AMNISTIA INTERNACIONAL:	</a:t>
            </a:r>
          </a:p>
          <a:p>
            <a:pPr fontAlgn="base"/>
            <a:endParaRPr lang="ca-ES" sz="1100" b="1" i="1" dirty="0" smtClean="0"/>
          </a:p>
          <a:p>
            <a:pPr fontAlgn="base"/>
            <a:r>
              <a:rPr lang="ca-ES" sz="1100" b="1" i="1" dirty="0" smtClean="0"/>
              <a:t>		</a:t>
            </a:r>
            <a:r>
              <a:rPr lang="ca-ES" sz="1100" b="1" i="1" dirty="0" err="1" smtClean="0"/>
              <a:t>Yoga</a:t>
            </a:r>
            <a:r>
              <a:rPr lang="ca-ES" sz="1100" b="1" i="1" dirty="0" smtClean="0"/>
              <a:t> </a:t>
            </a:r>
            <a:r>
              <a:rPr lang="ca-ES" sz="1100" b="1" i="1" dirty="0" err="1" smtClean="0"/>
              <a:t>day</a:t>
            </a:r>
            <a:r>
              <a:rPr lang="ca-ES" sz="1100" b="1" i="1" dirty="0" smtClean="0"/>
              <a:t> (Ioga amb nens). </a:t>
            </a:r>
            <a:r>
              <a:rPr lang="ca-ES" sz="1100" i="1" dirty="0" smtClean="0"/>
              <a:t>Dijous 1 de desembre</a:t>
            </a:r>
            <a:endParaRPr lang="ca-ES" sz="1100" b="1" i="1" dirty="0" smtClean="0"/>
          </a:p>
          <a:p>
            <a:pPr fontAlgn="base"/>
            <a:r>
              <a:rPr lang="ca-ES" sz="1100" dirty="0" smtClean="0"/>
              <a:t>		Ens hem sumat al YOGADAY d'amnistia internacional per ajudar a les dones i nenes que sofreixen violacions 		dels drets humans. EL proper dijous 1 de desembre farem una sessió de ioga per </a:t>
            </a:r>
            <a:r>
              <a:rPr lang="ca-ES" sz="1100" dirty="0" err="1" smtClean="0"/>
              <a:t>recaudar</a:t>
            </a:r>
            <a:r>
              <a:rPr lang="ca-ES" sz="1100" dirty="0" smtClean="0"/>
              <a:t> fons per ajudar-les. 		Serà a les 17 h. 	Si vols sumar-te a la iniciativa només has d'enviar-nos un </a:t>
            </a:r>
            <a:r>
              <a:rPr lang="ca-ES" sz="1100" dirty="0" err="1" smtClean="0"/>
              <a:t>email</a:t>
            </a:r>
            <a:r>
              <a:rPr lang="ca-ES" sz="1100" dirty="0" smtClean="0"/>
              <a:t> a 			</a:t>
            </a:r>
            <a:r>
              <a:rPr lang="ca-ES" sz="1100" dirty="0" err="1" smtClean="0"/>
              <a:t>infomarespiratesiprinceses</a:t>
            </a:r>
            <a:r>
              <a:rPr lang="ca-ES" sz="1100" dirty="0" smtClean="0"/>
              <a:t>@</a:t>
            </a:r>
            <a:r>
              <a:rPr lang="ca-ES" sz="1100" dirty="0" err="1" smtClean="0"/>
              <a:t>gmail.com</a:t>
            </a:r>
            <a:r>
              <a:rPr lang="ca-ES" sz="1100" dirty="0" smtClean="0"/>
              <a:t> i venir a fer ioga amb 	el teu  petit al nostre espai. Els petits gestos 		són </a:t>
            </a:r>
            <a:r>
              <a:rPr lang="ca-ES" sz="1100" dirty="0" err="1" smtClean="0"/>
              <a:t>poderoso</a:t>
            </a:r>
            <a:r>
              <a:rPr lang="ca-ES" sz="1100" dirty="0" smtClean="0"/>
              <a:t> s! Preu sessió 12€</a:t>
            </a:r>
          </a:p>
          <a:p>
            <a:pPr fontAlgn="base"/>
            <a:r>
              <a:rPr lang="ca-ES" sz="1100" dirty="0" smtClean="0"/>
              <a:t>		</a:t>
            </a:r>
          </a:p>
          <a:p>
            <a:pPr fontAlgn="base"/>
            <a:endParaRPr lang="ca-ES" sz="1100" b="1" dirty="0" smtClean="0"/>
          </a:p>
          <a:p>
            <a:pPr fontAlgn="base"/>
            <a:r>
              <a:rPr lang="ca-ES" sz="1100" b="1" dirty="0" smtClean="0"/>
              <a:t>	</a:t>
            </a:r>
            <a:endParaRPr lang="ca-ES" sz="1100" i="1" dirty="0" smtClean="0"/>
          </a:p>
          <a:p>
            <a:endParaRPr lang="ca-ES" sz="1100" dirty="0"/>
          </a:p>
        </p:txBody>
      </p:sp>
      <p:pic>
        <p:nvPicPr>
          <p:cNvPr id="2050" name="Picture 2" descr="http://a1.sphotos.ak.fbcdn.net/hphotos-ak-ash4/s320x320/309514_277481668954784_183059278397024_708314_177099641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229200"/>
            <a:ext cx="1895872" cy="1291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44" y="260648"/>
            <a:ext cx="2071702" cy="444807"/>
          </a:xfrm>
          <a:prstGeom prst="rect">
            <a:avLst/>
          </a:prstGeom>
        </p:spPr>
      </p:pic>
      <p:sp>
        <p:nvSpPr>
          <p:cNvPr id="114" name="113 CuadroTexto"/>
          <p:cNvSpPr txBox="1"/>
          <p:nvPr/>
        </p:nvSpPr>
        <p:spPr>
          <a:xfrm>
            <a:off x="819986" y="6042584"/>
            <a:ext cx="7786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cs typeface="Gautami" pitchFamily="2"/>
              </a:rPr>
              <a:t>Notes: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r>
              <a:rPr lang="ca-ES" sz="1000" dirty="0" smtClean="0">
                <a:cs typeface="Gautami" pitchFamily="2"/>
              </a:rPr>
              <a:t>  Per a inscriure't a les nostres activitats o tallers has de trucar-nos al 932261112 o escriure’ns a </a:t>
            </a:r>
            <a:r>
              <a:rPr lang="ca-ES" sz="1000" dirty="0" err="1" smtClean="0">
                <a:cs typeface="Gautami" pitchFamily="2"/>
                <a:hlinkClick r:id="rId3"/>
              </a:rPr>
              <a:t>infomarespiratesiprinceses</a:t>
            </a:r>
            <a:r>
              <a:rPr lang="ca-ES" sz="1000" dirty="0" smtClean="0">
                <a:cs typeface="Gautami" pitchFamily="2"/>
                <a:hlinkClick r:id="rId3"/>
              </a:rPr>
              <a:t>@</a:t>
            </a:r>
            <a:r>
              <a:rPr lang="ca-ES" sz="1000" dirty="0" err="1" smtClean="0">
                <a:cs typeface="Gautami" pitchFamily="2"/>
                <a:hlinkClick r:id="rId3"/>
              </a:rPr>
              <a:t>gmail.com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endParaRPr lang="ca-ES" sz="1000" dirty="0">
              <a:cs typeface="Gautami" pitchFamily="2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67544" y="1124744"/>
            <a:ext cx="8280920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i="1" dirty="0" smtClean="0"/>
              <a:t>		</a:t>
            </a:r>
            <a:r>
              <a:rPr lang="ca-ES" sz="1100" dirty="0" smtClean="0"/>
              <a:t> </a:t>
            </a:r>
            <a:r>
              <a:rPr lang="ca-ES" sz="1100" b="1" i="1" dirty="0" err="1" smtClean="0"/>
              <a:t>Toddler</a:t>
            </a:r>
            <a:r>
              <a:rPr lang="ca-ES" sz="1100" b="1" i="1" dirty="0" smtClean="0"/>
              <a:t> Sense. Especial Nadal . </a:t>
            </a:r>
            <a:r>
              <a:rPr lang="ca-ES" sz="1100" i="1" dirty="0" smtClean="0"/>
              <a:t>Dissabte 3 de desembre. </a:t>
            </a:r>
          </a:p>
          <a:p>
            <a:r>
              <a:rPr lang="ca-ES" sz="1100" i="1" dirty="0" smtClean="0"/>
              <a:t>		</a:t>
            </a:r>
            <a:r>
              <a:rPr lang="ca-ES" sz="1100" dirty="0" smtClean="0"/>
              <a:t>Aviat arribarà el Nadal. Amb </a:t>
            </a:r>
            <a:r>
              <a:rPr lang="ca-ES" sz="1100" dirty="0" err="1" smtClean="0"/>
              <a:t>Toddler</a:t>
            </a:r>
            <a:r>
              <a:rPr lang="ca-ES" sz="1100" dirty="0" smtClean="0"/>
              <a:t> Sense començarà una miqueta abans. Farem una festa Nadalenca el 		primer dissabte de desembre.  Vine i uneix-te a la diversió amb ninots de neu </a:t>
            </a:r>
            <a:r>
              <a:rPr lang="ca-ES" sz="1100" dirty="0" err="1" smtClean="0"/>
              <a:t>cantarins</a:t>
            </a:r>
            <a:r>
              <a:rPr lang="ca-ES" sz="1100" dirty="0" smtClean="0"/>
              <a:t>, una bola de neu, un 		passeig en trineu amb </a:t>
            </a:r>
            <a:r>
              <a:rPr lang="ca-ES" sz="1100" dirty="0" err="1" smtClean="0"/>
              <a:t>Rufolf</a:t>
            </a:r>
            <a:r>
              <a:rPr lang="ca-ES" sz="1100" dirty="0" smtClean="0"/>
              <a:t>, una </a:t>
            </a:r>
            <a:r>
              <a:rPr lang="ca-ES" sz="1100" dirty="0" err="1" smtClean="0"/>
              <a:t>disco</a:t>
            </a:r>
            <a:r>
              <a:rPr lang="ca-ES" sz="1100" dirty="0" smtClean="0"/>
              <a:t> nadalenca, castells inflables, cascavells, globus, neu, bombolles de 		sabó , … i molt més!</a:t>
            </a:r>
          </a:p>
          <a:p>
            <a:r>
              <a:rPr lang="ca-ES" sz="1100" dirty="0" smtClean="0"/>
              <a:t>		Un matí ple d’acció per a pares i nens. GRUPS: 11.00-11.55hrs (1 a 2 anys) i 12.15-13.10hrs (2 a 3 anys)</a:t>
            </a:r>
          </a:p>
          <a:p>
            <a:r>
              <a:rPr lang="ca-ES" sz="1100" dirty="0" smtClean="0"/>
              <a:t>		Els germans de diferents edats poden assistir al mateix  grup. Preu: 15 euros </a:t>
            </a:r>
          </a:p>
          <a:p>
            <a:endParaRPr lang="ca-ES" sz="1100" b="1" i="1" dirty="0" smtClean="0">
              <a:solidFill>
                <a:srgbClr val="FF0000"/>
              </a:solidFill>
            </a:endParaRPr>
          </a:p>
          <a:p>
            <a:endParaRPr lang="ca-ES" sz="1100" b="1" i="1" dirty="0" smtClean="0">
              <a:solidFill>
                <a:srgbClr val="FF0000"/>
              </a:solidFill>
            </a:endParaRPr>
          </a:p>
          <a:p>
            <a:endParaRPr lang="ca-ES" sz="1100" dirty="0" smtClean="0"/>
          </a:p>
          <a:p>
            <a:endParaRPr lang="ca-ES" sz="1100" dirty="0" smtClean="0"/>
          </a:p>
          <a:p>
            <a:r>
              <a:rPr lang="ca-ES" sz="1100" b="1" i="1" dirty="0" smtClean="0"/>
              <a:t>		Correm? </a:t>
            </a:r>
            <a:r>
              <a:rPr lang="ca-ES" sz="1100" i="1" dirty="0" smtClean="0"/>
              <a:t>Dissabte 10 de desembre a les 11.30h. </a:t>
            </a:r>
          </a:p>
          <a:p>
            <a:r>
              <a:rPr lang="ca-ES" sz="1100" dirty="0" smtClean="0"/>
              <a:t>		Anem a córrer amb  Mares, Pirates i princeses. Si fa dos o mes mesos que has tingut un fill i 			vols posar-te en forma d'una manera divertida amb el teu fill o filla vine aquest dissabte i 			podràs sortir a córrer pel carrer sense tenir pressa i després acabar al nostre espai fent uns 			estiraments i exercicis per ajudar-te a recuperar la forma física. Taller a càrrec de la nostra 			Fisioterapeuta experta en la recuperació </a:t>
            </a:r>
            <a:r>
              <a:rPr lang="ca-ES" sz="1100" dirty="0" err="1" smtClean="0"/>
              <a:t>post-part</a:t>
            </a:r>
            <a:r>
              <a:rPr lang="ca-ES" sz="1100" dirty="0" smtClean="0"/>
              <a:t>  Aura Turull .  Preu: 9€</a:t>
            </a:r>
            <a:endParaRPr lang="ca-ES" sz="1100" b="1" i="1" dirty="0" smtClean="0">
              <a:solidFill>
                <a:srgbClr val="FF0000"/>
              </a:solidFill>
            </a:endParaRPr>
          </a:p>
          <a:p>
            <a:endParaRPr lang="ca-ES" sz="1100" dirty="0" smtClean="0"/>
          </a:p>
          <a:p>
            <a:endParaRPr lang="ca-ES" sz="1100" dirty="0" smtClean="0"/>
          </a:p>
          <a:p>
            <a:endParaRPr lang="ca-ES" sz="1100" i="1" dirty="0" smtClean="0"/>
          </a:p>
          <a:p>
            <a:endParaRPr lang="ca-ES" sz="1100" b="1" i="1" dirty="0" smtClean="0"/>
          </a:p>
          <a:p>
            <a:r>
              <a:rPr lang="ca-ES" sz="1100" b="1" i="1" dirty="0" smtClean="0"/>
              <a:t>		Taller de Música pels més petits . </a:t>
            </a:r>
            <a:r>
              <a:rPr lang="ca-ES" sz="1100" i="1" dirty="0" smtClean="0"/>
              <a:t>Dissabte 10 de desembre 11:00 a  12:00h.</a:t>
            </a:r>
          </a:p>
          <a:p>
            <a:r>
              <a:rPr lang="ca-ES" sz="1100" b="1" i="1" dirty="0" smtClean="0"/>
              <a:t>		</a:t>
            </a:r>
            <a:r>
              <a:rPr lang="ca-ES" sz="1100" dirty="0" smtClean="0"/>
              <a:t>Taller pensat per als més petits, per a famílies amb nens de 0 a 36m.  Durant una horeta cantarem,  tocarem 		instruments de percussió, farem jocs de falda  ... i ens ho passarem molt bé en família! Preu sessió  i família: 		15€</a:t>
            </a:r>
            <a:endParaRPr lang="ca-ES" sz="1100" b="1" i="1" dirty="0" smtClean="0"/>
          </a:p>
          <a:p>
            <a:r>
              <a:rPr lang="es-ES" sz="1100" b="1" i="1" dirty="0" smtClean="0"/>
              <a:t>		</a:t>
            </a:r>
            <a:endParaRPr lang="ca-ES" sz="1100" b="1" dirty="0" smtClean="0"/>
          </a:p>
          <a:p>
            <a:endParaRPr lang="ca-ES" sz="1100" dirty="0" smtClean="0"/>
          </a:p>
          <a:p>
            <a:r>
              <a:rPr lang="ca-ES" sz="1100" dirty="0" smtClean="0"/>
              <a:t>		</a:t>
            </a:r>
            <a:endParaRPr lang="ca-ES" sz="1100" b="1" i="1" dirty="0" smtClean="0"/>
          </a:p>
          <a:p>
            <a:endParaRPr lang="es-ES" sz="11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020248" y="357166"/>
            <a:ext cx="3562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Dissabtes Desembre 2011</a:t>
            </a:r>
            <a:endParaRPr lang="ca-ES" b="1" i="1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7" name="6 Imagen" descr="logo_corre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477" y="3096344"/>
            <a:ext cx="1776275" cy="836712"/>
          </a:xfrm>
          <a:prstGeom prst="rect">
            <a:avLst/>
          </a:prstGeom>
        </p:spPr>
      </p:pic>
      <p:pic>
        <p:nvPicPr>
          <p:cNvPr id="9" name="8 Imagen" descr="xilofon.jpg"/>
          <p:cNvPicPr>
            <a:picLocks noChangeAspect="1"/>
          </p:cNvPicPr>
          <p:nvPr/>
        </p:nvPicPr>
        <p:blipFill>
          <a:blip r:embed="rId5" cstate="print"/>
          <a:srcRect b="18811"/>
          <a:stretch>
            <a:fillRect/>
          </a:stretch>
        </p:blipFill>
        <p:spPr>
          <a:xfrm>
            <a:off x="683568" y="4443114"/>
            <a:ext cx="1116632" cy="1362150"/>
          </a:xfrm>
          <a:prstGeom prst="rect">
            <a:avLst/>
          </a:prstGeom>
        </p:spPr>
      </p:pic>
      <p:pic>
        <p:nvPicPr>
          <p:cNvPr id="1026" name="Imagen 2" descr="toddler_sense_logo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124744"/>
            <a:ext cx="14763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445</Words>
  <Application>Microsoft Office PowerPoint</Application>
  <PresentationFormat>Presentación en pantalla (4:3)</PresentationFormat>
  <Paragraphs>203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Elisenda's</dc:creator>
  <cp:lastModifiedBy>Elisenda's</cp:lastModifiedBy>
  <cp:revision>143</cp:revision>
  <dcterms:created xsi:type="dcterms:W3CDTF">2011-03-31T10:10:32Z</dcterms:created>
  <dcterms:modified xsi:type="dcterms:W3CDTF">2011-11-26T10:16:31Z</dcterms:modified>
</cp:coreProperties>
</file>