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81813" cy="100028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4082" autoAdjust="0"/>
    <p:restoredTop sz="94660"/>
  </p:normalViewPr>
  <p:slideViewPr>
    <p:cSldViewPr>
      <p:cViewPr>
        <p:scale>
          <a:sx n="80" d="100"/>
          <a:sy n="80" d="100"/>
        </p:scale>
        <p:origin x="-1308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3293B-13A0-4D7E-B645-CA9C79F40FDC}" type="datetimeFigureOut">
              <a:rPr lang="es-ES" smtClean="0"/>
              <a:pPr/>
              <a:t>27/09/2011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marespiratesiprinceses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marespiratesiprinceses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marespiratesiprinceses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marespiratesiprinceses.com/el-blog-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144 Rectángulo"/>
          <p:cNvSpPr/>
          <p:nvPr/>
        </p:nvSpPr>
        <p:spPr>
          <a:xfrm>
            <a:off x="2133951" y="1628800"/>
            <a:ext cx="1656184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2" name="81 CuadroTexto"/>
          <p:cNvSpPr txBox="1"/>
          <p:nvPr/>
        </p:nvSpPr>
        <p:spPr>
          <a:xfrm>
            <a:off x="611560" y="1700808"/>
            <a:ext cx="1621016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11.30 </a:t>
            </a:r>
            <a:r>
              <a:rPr lang="ca-ES" sz="1100" b="1" dirty="0" err="1" smtClean="0">
                <a:cs typeface="Gautami" pitchFamily="2"/>
              </a:rPr>
              <a:t>Psico-música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( 0-10m)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12:30 </a:t>
            </a:r>
            <a:r>
              <a:rPr lang="ca-ES" sz="1100" b="1" dirty="0" smtClean="0">
                <a:cs typeface="Gautami" pitchFamily="2"/>
              </a:rPr>
              <a:t>Psicomotricitat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(+ de 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17.00 </a:t>
            </a:r>
            <a:r>
              <a:rPr lang="ca-ES" sz="1100" b="1" dirty="0" smtClean="0">
                <a:cs typeface="Gautami" pitchFamily="2"/>
              </a:rPr>
              <a:t>Psicomotricita</a:t>
            </a:r>
            <a:r>
              <a:rPr lang="ca-ES" sz="1100" dirty="0" smtClean="0">
                <a:cs typeface="Gautami" pitchFamily="2"/>
              </a:rPr>
              <a:t>t</a:t>
            </a:r>
          </a:p>
          <a:p>
            <a:pPr algn="ctr"/>
            <a:r>
              <a:rPr lang="ca-ES" sz="1100" dirty="0" smtClean="0">
                <a:cs typeface="Gautami" pitchFamily="2"/>
              </a:rPr>
              <a:t> (+  de 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18.00  </a:t>
            </a:r>
            <a:r>
              <a:rPr lang="ca-ES" sz="1100" b="1" dirty="0" smtClean="0">
                <a:cs typeface="Gautami" pitchFamily="2"/>
              </a:rPr>
              <a:t>Psicomotricitat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(2 i 3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</p:txBody>
      </p:sp>
      <p:sp>
        <p:nvSpPr>
          <p:cNvPr id="81" name="80 CuadroTexto"/>
          <p:cNvSpPr txBox="1"/>
          <p:nvPr/>
        </p:nvSpPr>
        <p:spPr>
          <a:xfrm>
            <a:off x="3020248" y="916528"/>
            <a:ext cx="3259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Activitats Octubre 2011</a:t>
            </a:r>
            <a:endParaRPr lang="ca-ES" b="1" i="1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2071702" cy="444807"/>
          </a:xfrm>
          <a:prstGeom prst="rect">
            <a:avLst/>
          </a:prstGeom>
        </p:spPr>
      </p:pic>
      <p:sp>
        <p:nvSpPr>
          <p:cNvPr id="90" name="89 CuadroTexto"/>
          <p:cNvSpPr txBox="1"/>
          <p:nvPr/>
        </p:nvSpPr>
        <p:spPr>
          <a:xfrm>
            <a:off x="1155921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Dilluns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5" name="94 CuadroTexto"/>
          <p:cNvSpPr txBox="1"/>
          <p:nvPr/>
        </p:nvSpPr>
        <p:spPr>
          <a:xfrm>
            <a:off x="2656119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Dimarts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6" name="95 CuadroTexto"/>
          <p:cNvSpPr txBox="1"/>
          <p:nvPr/>
        </p:nvSpPr>
        <p:spPr>
          <a:xfrm>
            <a:off x="4299193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Dimecres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7" name="96 CuadroTexto"/>
          <p:cNvSpPr txBox="1"/>
          <p:nvPr/>
        </p:nvSpPr>
        <p:spPr>
          <a:xfrm>
            <a:off x="5807014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Dijous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8" name="97 CuadroTexto"/>
          <p:cNvSpPr txBox="1"/>
          <p:nvPr/>
        </p:nvSpPr>
        <p:spPr>
          <a:xfrm>
            <a:off x="7371027" y="1281421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Divendres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103" name="102 CuadroTexto"/>
          <p:cNvSpPr txBox="1"/>
          <p:nvPr/>
        </p:nvSpPr>
        <p:spPr>
          <a:xfrm>
            <a:off x="5724128" y="305108"/>
            <a:ext cx="21025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000" i="1" dirty="0" smtClean="0">
                <a:cs typeface="Gautami" pitchFamily="2"/>
              </a:rPr>
              <a:t>Quan l’octubre es finit,</a:t>
            </a:r>
          </a:p>
          <a:p>
            <a:pPr algn="r"/>
            <a:r>
              <a:rPr lang="ca-ES" sz="1000" i="1" dirty="0" smtClean="0">
                <a:cs typeface="Gautami" pitchFamily="2"/>
              </a:rPr>
              <a:t>Mor la mosca i el mosquit.</a:t>
            </a:r>
          </a:p>
          <a:p>
            <a:pPr algn="r"/>
            <a:r>
              <a:rPr lang="ca-ES" sz="1000" i="1" dirty="0" smtClean="0">
                <a:cs typeface="Gautami" pitchFamily="2"/>
              </a:rPr>
              <a:t> </a:t>
            </a:r>
            <a:r>
              <a:rPr lang="ca-ES" sz="900" dirty="0" smtClean="0">
                <a:cs typeface="Gautami" pitchFamily="2"/>
              </a:rPr>
              <a:t>Refrany popular</a:t>
            </a:r>
            <a:endParaRPr lang="ca-ES" sz="900" dirty="0">
              <a:cs typeface="Gautami" pitchFamily="2"/>
            </a:endParaRPr>
          </a:p>
        </p:txBody>
      </p:sp>
      <p:sp>
        <p:nvSpPr>
          <p:cNvPr id="120" name="119 CuadroTexto"/>
          <p:cNvSpPr txBox="1"/>
          <p:nvPr/>
        </p:nvSpPr>
        <p:spPr>
          <a:xfrm>
            <a:off x="2168421" y="1714024"/>
            <a:ext cx="16210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11.00 </a:t>
            </a:r>
            <a:r>
              <a:rPr lang="ca-ES" sz="1100" b="1" dirty="0" smtClean="0">
                <a:cs typeface="Gautami" pitchFamily="2"/>
              </a:rPr>
              <a:t>Baby </a:t>
            </a:r>
            <a:r>
              <a:rPr lang="ca-ES" sz="1100" b="1" dirty="0" err="1" smtClean="0">
                <a:cs typeface="Gautami" pitchFamily="2"/>
              </a:rPr>
              <a:t>Sensory</a:t>
            </a:r>
            <a:r>
              <a:rPr lang="ca-ES" sz="1100" b="1" dirty="0" smtClean="0">
                <a:cs typeface="Gautami" pitchFamily="2"/>
              </a:rPr>
              <a:t>   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(0-13m)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12:30  </a:t>
            </a:r>
            <a:r>
              <a:rPr lang="ca-ES" sz="1100" b="1" dirty="0" err="1" smtClean="0">
                <a:cs typeface="Gautami" pitchFamily="2"/>
              </a:rPr>
              <a:t>It’s</a:t>
            </a:r>
            <a:r>
              <a:rPr lang="ca-ES" sz="1100" b="1" dirty="0" smtClean="0">
                <a:cs typeface="Gautami" pitchFamily="2"/>
              </a:rPr>
              <a:t> time to play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(1 to 3 </a:t>
            </a:r>
            <a:r>
              <a:rPr lang="ca-ES" sz="1100" dirty="0" err="1" smtClean="0">
                <a:cs typeface="Gautami" pitchFamily="2"/>
              </a:rPr>
              <a:t>years</a:t>
            </a:r>
            <a:r>
              <a:rPr lang="ca-ES" sz="1100" dirty="0" smtClean="0">
                <a:cs typeface="Gautami" pitchFamily="2"/>
              </a:rPr>
              <a:t> </a:t>
            </a:r>
            <a:r>
              <a:rPr lang="ca-ES" sz="1100" dirty="0" err="1" smtClean="0">
                <a:cs typeface="Gautami" pitchFamily="2"/>
              </a:rPr>
              <a:t>old</a:t>
            </a:r>
            <a:r>
              <a:rPr lang="ca-ES" sz="1100" dirty="0" smtClean="0">
                <a:cs typeface="Gautami" pitchFamily="2"/>
              </a:rPr>
              <a:t>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16:00h </a:t>
            </a:r>
            <a:r>
              <a:rPr lang="ca-ES" sz="1100" b="1" dirty="0" err="1" smtClean="0">
                <a:cs typeface="Gautami" pitchFamily="2"/>
              </a:rPr>
              <a:t>It’s</a:t>
            </a:r>
            <a:r>
              <a:rPr lang="ca-ES" sz="1100" b="1" dirty="0" smtClean="0">
                <a:cs typeface="Gautami" pitchFamily="2"/>
              </a:rPr>
              <a:t> time to play</a:t>
            </a:r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(1 to 3 </a:t>
            </a:r>
            <a:r>
              <a:rPr lang="ca-ES" sz="1100" dirty="0" err="1" smtClean="0">
                <a:cs typeface="Gautami" pitchFamily="2"/>
              </a:rPr>
              <a:t>years</a:t>
            </a:r>
            <a:r>
              <a:rPr lang="ca-ES" sz="1100" dirty="0" smtClean="0">
                <a:cs typeface="Gautami" pitchFamily="2"/>
              </a:rPr>
              <a:t> </a:t>
            </a:r>
            <a:r>
              <a:rPr lang="ca-ES" sz="1100" dirty="0" err="1" smtClean="0">
                <a:cs typeface="Gautami" pitchFamily="2"/>
              </a:rPr>
              <a:t>old</a:t>
            </a:r>
            <a:r>
              <a:rPr lang="ca-ES" sz="1100" dirty="0" smtClean="0">
                <a:cs typeface="Gautami" pitchFamily="2"/>
              </a:rPr>
              <a:t>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17:00 </a:t>
            </a:r>
            <a:r>
              <a:rPr lang="ca-ES" sz="1100" b="1" dirty="0" smtClean="0">
                <a:cs typeface="Gautami" pitchFamily="2"/>
              </a:rPr>
              <a:t>Baby </a:t>
            </a:r>
            <a:r>
              <a:rPr lang="ca-ES" sz="1100" b="1" dirty="0" err="1" smtClean="0">
                <a:cs typeface="Gautami" pitchFamily="2"/>
              </a:rPr>
              <a:t>Sensory</a:t>
            </a:r>
            <a:endParaRPr lang="ca-ES" sz="1100" b="1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(0- 13m)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18.45: </a:t>
            </a:r>
            <a:r>
              <a:rPr lang="ca-ES" sz="1100" b="1" dirty="0" smtClean="0">
                <a:cs typeface="Gautami" pitchFamily="2"/>
              </a:rPr>
              <a:t>Ioga embarassades</a:t>
            </a:r>
          </a:p>
        </p:txBody>
      </p:sp>
      <p:sp>
        <p:nvSpPr>
          <p:cNvPr id="124" name="123 CuadroTexto"/>
          <p:cNvSpPr txBox="1"/>
          <p:nvPr/>
        </p:nvSpPr>
        <p:spPr>
          <a:xfrm>
            <a:off x="3777997" y="1720982"/>
            <a:ext cx="162101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10.15 </a:t>
            </a:r>
            <a:r>
              <a:rPr lang="ca-ES" sz="1100" b="1" dirty="0" smtClean="0">
                <a:cs typeface="Gautami" pitchFamily="2"/>
              </a:rPr>
              <a:t>Ioga </a:t>
            </a:r>
            <a:r>
              <a:rPr lang="ca-ES" sz="1100" b="1" dirty="0" err="1" smtClean="0">
                <a:cs typeface="Gautami" pitchFamily="2"/>
              </a:rPr>
              <a:t>mares-bebés</a:t>
            </a:r>
            <a:r>
              <a:rPr lang="ca-ES" sz="1100" b="1" dirty="0" smtClean="0">
                <a:cs typeface="Gautami" pitchFamily="2"/>
              </a:rPr>
              <a:t>    </a:t>
            </a:r>
            <a:r>
              <a:rPr lang="ca-ES" sz="1100" dirty="0" smtClean="0">
                <a:cs typeface="Gautami" pitchFamily="2"/>
              </a:rPr>
              <a:t>       (0-13m)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11:45  </a:t>
            </a:r>
            <a:r>
              <a:rPr lang="ca-ES" sz="1100" b="1" dirty="0" smtClean="0">
                <a:cs typeface="Gautami" pitchFamily="2"/>
              </a:rPr>
              <a:t>Ioga en família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(1 a 3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16:30:</a:t>
            </a:r>
            <a:r>
              <a:rPr lang="ca-ES" sz="1100" b="1" dirty="0" smtClean="0">
                <a:cs typeface="Gautami" pitchFamily="2"/>
              </a:rPr>
              <a:t>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(1 a 2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17:30  </a:t>
            </a:r>
            <a:r>
              <a:rPr lang="ca-ES" sz="1100" b="1" dirty="0" smtClean="0">
                <a:cs typeface="Gautami" pitchFamily="2"/>
              </a:rPr>
              <a:t>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(2 a 3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18:30 </a:t>
            </a:r>
            <a:r>
              <a:rPr lang="ca-ES" sz="1100" b="1" dirty="0" smtClean="0">
                <a:cs typeface="Gautami" pitchFamily="2"/>
              </a:rPr>
              <a:t>Juguem amb música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(3 a 5 anys)</a:t>
            </a:r>
          </a:p>
        </p:txBody>
      </p:sp>
      <p:sp>
        <p:nvSpPr>
          <p:cNvPr id="132" name="131 CuadroTexto"/>
          <p:cNvSpPr txBox="1"/>
          <p:nvPr/>
        </p:nvSpPr>
        <p:spPr>
          <a:xfrm>
            <a:off x="5373613" y="1718216"/>
            <a:ext cx="162101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b="1" i="1" dirty="0" smtClean="0">
                <a:cs typeface="Gautami" pitchFamily="2"/>
              </a:rPr>
              <a:t>28 octubre</a:t>
            </a:r>
          </a:p>
          <a:p>
            <a:pPr algn="ctr"/>
            <a:r>
              <a:rPr lang="ca-ES" sz="1100" b="1" i="1" dirty="0" err="1" smtClean="0">
                <a:cs typeface="Gautami" pitchFamily="2"/>
              </a:rPr>
              <a:t>Toddler</a:t>
            </a:r>
            <a:r>
              <a:rPr lang="ca-ES" sz="1100" b="1" i="1" dirty="0" smtClean="0">
                <a:cs typeface="Gautami" pitchFamily="2"/>
              </a:rPr>
              <a:t>  Sense </a:t>
            </a:r>
          </a:p>
          <a:p>
            <a:pPr algn="ctr"/>
            <a:r>
              <a:rPr lang="ca-ES" sz="1100" i="1" dirty="0" smtClean="0">
                <a:cs typeface="Gautami" pitchFamily="2"/>
              </a:rPr>
              <a:t> (1 to 3 </a:t>
            </a:r>
            <a:r>
              <a:rPr lang="ca-ES" sz="1100" i="1" dirty="0" err="1" smtClean="0">
                <a:cs typeface="Gautami" pitchFamily="2"/>
              </a:rPr>
              <a:t>years</a:t>
            </a:r>
            <a:r>
              <a:rPr lang="ca-ES" sz="1100" i="1" dirty="0" smtClean="0">
                <a:cs typeface="Gautami" pitchFamily="2"/>
              </a:rPr>
              <a:t> </a:t>
            </a:r>
            <a:r>
              <a:rPr lang="ca-ES" sz="1100" i="1" dirty="0" err="1" smtClean="0">
                <a:cs typeface="Gautami" pitchFamily="2"/>
              </a:rPr>
              <a:t>old</a:t>
            </a:r>
            <a:r>
              <a:rPr lang="ca-ES" sz="1100" i="1" dirty="0" smtClean="0">
                <a:cs typeface="Gautami" pitchFamily="2"/>
              </a:rPr>
              <a:t>)</a:t>
            </a:r>
          </a:p>
          <a:p>
            <a:pPr algn="ctr"/>
            <a:r>
              <a:rPr lang="ca-ES" sz="1100" dirty="0" err="1" smtClean="0">
                <a:cs typeface="Gautami" pitchFamily="2"/>
              </a:rPr>
              <a:t>Special</a:t>
            </a:r>
            <a:r>
              <a:rPr lang="ca-ES" sz="1100" dirty="0" smtClean="0">
                <a:cs typeface="Gautami" pitchFamily="2"/>
              </a:rPr>
              <a:t>  </a:t>
            </a:r>
            <a:r>
              <a:rPr lang="ca-ES" sz="1100" dirty="0" err="1" smtClean="0">
                <a:cs typeface="Gautami" pitchFamily="2"/>
              </a:rPr>
              <a:t>session</a:t>
            </a:r>
            <a:r>
              <a:rPr lang="ca-ES" sz="1100" dirty="0" smtClean="0">
                <a:cs typeface="Gautami" pitchFamily="2"/>
              </a:rPr>
              <a:t> “</a:t>
            </a:r>
            <a:r>
              <a:rPr lang="ca-ES" sz="1100" b="1" dirty="0" err="1" smtClean="0">
                <a:cs typeface="Gautami" pitchFamily="2"/>
              </a:rPr>
              <a:t>Halloween</a:t>
            </a:r>
            <a:r>
              <a:rPr lang="ca-ES" sz="1100" b="1" dirty="0" smtClean="0">
                <a:cs typeface="Gautami" pitchFamily="2"/>
              </a:rPr>
              <a:t>”</a:t>
            </a:r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b="1" dirty="0" smtClean="0">
                <a:solidFill>
                  <a:schemeClr val="tx2"/>
                </a:solidFill>
                <a:cs typeface="Gautami" pitchFamily="2"/>
              </a:rPr>
              <a:t>NOVA ACTIVITAT  PER NOVEMBRE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17:00 </a:t>
            </a:r>
            <a:r>
              <a:rPr lang="ca-ES" sz="1100" b="1" dirty="0" smtClean="0">
                <a:cs typeface="Gautami" pitchFamily="2"/>
              </a:rPr>
              <a:t>Dansa 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(3 a 5 anys) 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17.45  </a:t>
            </a:r>
            <a:r>
              <a:rPr lang="ca-ES" sz="1100" b="1" dirty="0" err="1" smtClean="0">
                <a:cs typeface="Gautami" pitchFamily="2"/>
              </a:rPr>
              <a:t>Ioguem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( 1 a 3 i 3 a 6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19:00 </a:t>
            </a:r>
            <a:r>
              <a:rPr lang="ca-ES" sz="1100" b="1" dirty="0" smtClean="0">
                <a:cs typeface="Gautami" pitchFamily="2"/>
              </a:rPr>
              <a:t>Ioga </a:t>
            </a:r>
            <a:r>
              <a:rPr lang="ca-ES" sz="1100" b="1" dirty="0" err="1" smtClean="0">
                <a:cs typeface="Gautami" pitchFamily="2"/>
              </a:rPr>
              <a:t>kundalini</a:t>
            </a:r>
            <a:endParaRPr lang="ca-ES" sz="1100" b="1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(per a tothom)</a:t>
            </a: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6" name="135 CuadroTexto"/>
          <p:cNvSpPr txBox="1"/>
          <p:nvPr/>
        </p:nvSpPr>
        <p:spPr>
          <a:xfrm>
            <a:off x="6983432" y="1720982"/>
            <a:ext cx="162101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12:00 </a:t>
            </a:r>
            <a:r>
              <a:rPr lang="ca-ES" sz="1100" b="1" dirty="0" smtClean="0">
                <a:cs typeface="Gautami" pitchFamily="2"/>
              </a:rPr>
              <a:t>Gimnàstica suau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14:00 a 16:00</a:t>
            </a:r>
          </a:p>
          <a:p>
            <a:pPr algn="ctr"/>
            <a:r>
              <a:rPr lang="ca-ES" sz="1100" b="1" dirty="0" smtClean="0">
                <a:cs typeface="Gautami" pitchFamily="2"/>
              </a:rPr>
              <a:t>Escola    de pares i mares (amb dinar)</a:t>
            </a: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8" name="137 CuadroTexto"/>
          <p:cNvSpPr txBox="1"/>
          <p:nvPr/>
        </p:nvSpPr>
        <p:spPr>
          <a:xfrm>
            <a:off x="7029796" y="4358540"/>
            <a:ext cx="154273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100" dirty="0" smtClean="0">
                <a:cs typeface="Gautami" pitchFamily="2"/>
              </a:rPr>
              <a:t>17:30 </a:t>
            </a:r>
            <a:r>
              <a:rPr lang="ca-ES" sz="1100" b="1" dirty="0" smtClean="0">
                <a:cs typeface="Gautami" pitchFamily="2"/>
              </a:rPr>
              <a:t>Diversió en família </a:t>
            </a:r>
            <a:r>
              <a:rPr lang="ca-ES" sz="1100" dirty="0" smtClean="0">
                <a:cs typeface="Gautami" pitchFamily="2"/>
              </a:rPr>
              <a:t>(+ de 2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17:30h </a:t>
            </a:r>
            <a:r>
              <a:rPr lang="ca-ES" sz="1100" b="1" dirty="0" err="1" smtClean="0">
                <a:cs typeface="Gautami" pitchFamily="2"/>
              </a:rPr>
              <a:t>It’s</a:t>
            </a:r>
            <a:r>
              <a:rPr lang="ca-ES" sz="1100" b="1" dirty="0" smtClean="0">
                <a:cs typeface="Gautami" pitchFamily="2"/>
              </a:rPr>
              <a:t> time to play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(3 to 6 </a:t>
            </a:r>
            <a:r>
              <a:rPr lang="ca-ES" sz="1100" dirty="0" err="1" smtClean="0">
                <a:cs typeface="Gautami" pitchFamily="2"/>
              </a:rPr>
              <a:t>years</a:t>
            </a:r>
            <a:r>
              <a:rPr lang="ca-ES" sz="1100" dirty="0" smtClean="0">
                <a:cs typeface="Gautami" pitchFamily="2"/>
              </a:rPr>
              <a:t> </a:t>
            </a:r>
            <a:r>
              <a:rPr lang="ca-ES" sz="1100" dirty="0" err="1" smtClean="0">
                <a:cs typeface="Gautami" pitchFamily="2"/>
              </a:rPr>
              <a:t>old</a:t>
            </a:r>
            <a:r>
              <a:rPr lang="ca-ES" sz="1100" dirty="0" smtClean="0">
                <a:cs typeface="Gautami" pitchFamily="2"/>
              </a:rPr>
              <a:t>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9" name="138 Rectángulo"/>
          <p:cNvSpPr/>
          <p:nvPr/>
        </p:nvSpPr>
        <p:spPr>
          <a:xfrm>
            <a:off x="467544" y="1628800"/>
            <a:ext cx="8064896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4" name="143 Rectángulo"/>
          <p:cNvSpPr/>
          <p:nvPr/>
        </p:nvSpPr>
        <p:spPr>
          <a:xfrm>
            <a:off x="467544" y="3429000"/>
            <a:ext cx="806489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/>
          </a:p>
        </p:txBody>
      </p:sp>
      <p:sp>
        <p:nvSpPr>
          <p:cNvPr id="146" name="145 Rectángulo"/>
          <p:cNvSpPr/>
          <p:nvPr/>
        </p:nvSpPr>
        <p:spPr>
          <a:xfrm>
            <a:off x="5399025" y="1628800"/>
            <a:ext cx="1584176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http://t2.gstatic.com/images?q=tbn:ANd9GcT5XZByilSuabAASs43xkzngRbCdGm3kJ_ZvK0C9haJAVAdEkpFmTf2yEAs"/>
          <p:cNvPicPr>
            <a:picLocks noChangeAspect="1" noChangeArrowheads="1"/>
          </p:cNvPicPr>
          <p:nvPr/>
        </p:nvPicPr>
        <p:blipFill>
          <a:blip r:embed="rId3" cstate="print"/>
          <a:srcRect l="27562" r="21251"/>
          <a:stretch>
            <a:fillRect/>
          </a:stretch>
        </p:blipFill>
        <p:spPr bwMode="auto">
          <a:xfrm>
            <a:off x="7956376" y="188641"/>
            <a:ext cx="648072" cy="896816"/>
          </a:xfrm>
          <a:prstGeom prst="rect">
            <a:avLst/>
          </a:prstGeom>
          <a:noFill/>
        </p:spPr>
      </p:pic>
      <p:sp>
        <p:nvSpPr>
          <p:cNvPr id="21" name="20 Estrella de 7 puntas"/>
          <p:cNvSpPr/>
          <p:nvPr/>
        </p:nvSpPr>
        <p:spPr>
          <a:xfrm>
            <a:off x="5429256" y="1714488"/>
            <a:ext cx="1500198" cy="1214446"/>
          </a:xfrm>
          <a:prstGeom prst="star7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44" y="260648"/>
            <a:ext cx="2071702" cy="444807"/>
          </a:xfrm>
          <a:prstGeom prst="rect">
            <a:avLst/>
          </a:prstGeom>
        </p:spPr>
      </p:pic>
      <p:sp>
        <p:nvSpPr>
          <p:cNvPr id="114" name="113 CuadroTexto"/>
          <p:cNvSpPr txBox="1"/>
          <p:nvPr/>
        </p:nvSpPr>
        <p:spPr>
          <a:xfrm>
            <a:off x="819986" y="6042584"/>
            <a:ext cx="7786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cs typeface="Gautami" pitchFamily="2"/>
              </a:rPr>
              <a:t>Notes: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r>
              <a:rPr lang="ca-ES" sz="1000" dirty="0" smtClean="0">
                <a:cs typeface="Gautami" pitchFamily="2"/>
              </a:rPr>
              <a:t>  Per a inscriure't a les nostres activitats o tallers has de trucar-nos al 932261112 o escriure’ns a </a:t>
            </a:r>
            <a:r>
              <a:rPr lang="ca-ES" sz="1000" dirty="0" err="1" smtClean="0">
                <a:cs typeface="Gautami" pitchFamily="2"/>
                <a:hlinkClick r:id="rId3"/>
              </a:rPr>
              <a:t>infomarespiratesiprinceses</a:t>
            </a:r>
            <a:r>
              <a:rPr lang="ca-ES" sz="1000" dirty="0" smtClean="0">
                <a:cs typeface="Gautami" pitchFamily="2"/>
                <a:hlinkClick r:id="rId3"/>
              </a:rPr>
              <a:t>@</a:t>
            </a:r>
            <a:r>
              <a:rPr lang="ca-ES" sz="1000" dirty="0" err="1" smtClean="0">
                <a:cs typeface="Gautami" pitchFamily="2"/>
                <a:hlinkClick r:id="rId3"/>
              </a:rPr>
              <a:t>gmail.com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endParaRPr lang="ca-ES" sz="1000" dirty="0">
              <a:cs typeface="Gautami" pitchFamily="2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67544" y="764704"/>
            <a:ext cx="828092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i="1" dirty="0" smtClean="0"/>
              <a:t>Psicomotricitat i </a:t>
            </a:r>
            <a:r>
              <a:rPr lang="ca-ES" sz="1100" b="1" i="1" dirty="0" err="1" smtClean="0"/>
              <a:t>psico-música</a:t>
            </a:r>
            <a:r>
              <a:rPr lang="ca-ES" sz="1100" b="1" i="1" dirty="0" smtClean="0"/>
              <a:t>  (de 0 a 3 anys)</a:t>
            </a:r>
            <a:endParaRPr lang="ca-ES" sz="1100" i="1" dirty="0" smtClean="0"/>
          </a:p>
          <a:p>
            <a:r>
              <a:rPr lang="ca-ES" sz="1100" dirty="0" smtClean="0"/>
              <a:t>Activitat que estimula la psicomotricitat del nadó a partir del joc i la música. Activitat d’1h setmanal i un cost de 45€.</a:t>
            </a:r>
          </a:p>
          <a:p>
            <a:endParaRPr lang="ca-ES" sz="1100" i="1" dirty="0" smtClean="0"/>
          </a:p>
          <a:p>
            <a:r>
              <a:rPr lang="ca-ES" sz="1100" b="1" i="1" dirty="0" err="1" smtClean="0"/>
              <a:t>Baby</a:t>
            </a:r>
            <a:r>
              <a:rPr lang="ca-ES" sz="1100" b="1" i="1" dirty="0" smtClean="0"/>
              <a:t> </a:t>
            </a:r>
            <a:r>
              <a:rPr lang="ca-ES" sz="1100" b="1" i="1" dirty="0" err="1" smtClean="0"/>
              <a:t>Sensory</a:t>
            </a:r>
            <a:r>
              <a:rPr lang="ca-ES" sz="1100" b="1" i="1" dirty="0" smtClean="0"/>
              <a:t> (de 0 a 13 m).</a:t>
            </a:r>
          </a:p>
          <a:p>
            <a:r>
              <a:rPr lang="ca-ES" sz="1100" dirty="0" smtClean="0"/>
              <a:t>Activitat d’estimulació sensorial que desenvolupa l’aprenentatge del nadó. Grups en anglès i castellà. Activitat d’1h setmanal i un cost de 50€.</a:t>
            </a:r>
          </a:p>
          <a:p>
            <a:r>
              <a:rPr lang="ca-ES" sz="1100" dirty="0" smtClean="0"/>
              <a:t>L’últim dimarts del mes hi haurà un especial “</a:t>
            </a:r>
            <a:r>
              <a:rPr lang="ca-ES" sz="1100" dirty="0" err="1" smtClean="0"/>
              <a:t>Halloween</a:t>
            </a:r>
            <a:r>
              <a:rPr lang="ca-ES" sz="1100" dirty="0" smtClean="0"/>
              <a:t>”. (Es pot assistir a la sessió especial sense fer la totalitat del mes per 15€).</a:t>
            </a:r>
          </a:p>
          <a:p>
            <a:pPr lvl="2"/>
            <a:endParaRPr lang="ca-ES" sz="1100" i="1" dirty="0" smtClean="0"/>
          </a:p>
          <a:p>
            <a:r>
              <a:rPr lang="ca-ES" sz="1100" b="1" i="1" dirty="0" err="1" smtClean="0"/>
              <a:t>It’s</a:t>
            </a:r>
            <a:r>
              <a:rPr lang="ca-ES" sz="1100" b="1" i="1" dirty="0" smtClean="0"/>
              <a:t> time to play (d’1 a 3 anys i de 3 a 6 anys).</a:t>
            </a:r>
          </a:p>
          <a:p>
            <a:r>
              <a:rPr lang="ca-ES" sz="1100" dirty="0" smtClean="0"/>
              <a:t>Explicarem contes, rimes tradicionals, cançons i jocs en anglès mentre ens divertim amb els nostres pares. Preu 12€ sessió aïllada i 45€ les 4 sessions.</a:t>
            </a:r>
          </a:p>
          <a:p>
            <a:endParaRPr lang="ca-ES" sz="1100" b="1" i="1" dirty="0" smtClean="0"/>
          </a:p>
          <a:p>
            <a:r>
              <a:rPr lang="ca-ES" sz="1100" b="1" i="1" dirty="0" err="1" smtClean="0"/>
              <a:t>Toddler</a:t>
            </a:r>
            <a:r>
              <a:rPr lang="ca-ES" sz="1100" b="1" i="1" dirty="0" smtClean="0"/>
              <a:t> sense (1 to 3 </a:t>
            </a:r>
            <a:r>
              <a:rPr lang="ca-ES" sz="1100" b="1" i="1" dirty="0" err="1" smtClean="0"/>
              <a:t>years</a:t>
            </a:r>
            <a:r>
              <a:rPr lang="ca-ES" sz="1100" b="1" i="1" dirty="0" smtClean="0"/>
              <a:t> </a:t>
            </a:r>
            <a:r>
              <a:rPr lang="ca-ES" sz="1100" b="1" i="1" dirty="0" err="1" smtClean="0"/>
              <a:t>old</a:t>
            </a:r>
            <a:r>
              <a:rPr lang="ca-ES" sz="1100" b="1" i="1" dirty="0" smtClean="0"/>
              <a:t>).</a:t>
            </a:r>
          </a:p>
          <a:p>
            <a:r>
              <a:rPr lang="ca-ES" sz="1100" dirty="0" smtClean="0"/>
              <a:t>És la continuïtat de </a:t>
            </a:r>
            <a:r>
              <a:rPr lang="ca-ES" sz="1100" i="1" dirty="0" smtClean="0"/>
              <a:t>Baby </a:t>
            </a:r>
            <a:r>
              <a:rPr lang="ca-ES" sz="1100" i="1" dirty="0" err="1" smtClean="0"/>
              <a:t>Sensory</a:t>
            </a:r>
            <a:r>
              <a:rPr lang="ca-ES" sz="1100" i="1" dirty="0" smtClean="0"/>
              <a:t>.</a:t>
            </a:r>
            <a:r>
              <a:rPr lang="ca-ES" sz="1100" dirty="0" smtClean="0"/>
              <a:t> Pensat per aprendre jugant. Usem cançons, jocs, descobrim coses noves a través del moviment i les aventures. Activitat en anglès.  Especial </a:t>
            </a:r>
            <a:r>
              <a:rPr lang="ca-ES" sz="1100" dirty="0" err="1" smtClean="0"/>
              <a:t>Halloween</a:t>
            </a:r>
            <a:r>
              <a:rPr lang="ca-ES" sz="1100" dirty="0" smtClean="0"/>
              <a:t>  el últim dijous del mes (15€). Aquesta activitat serà fixa a partir del mes de novembre. </a:t>
            </a:r>
          </a:p>
          <a:p>
            <a:endParaRPr lang="ca-ES" sz="1100" i="1" dirty="0" smtClean="0"/>
          </a:p>
          <a:p>
            <a:r>
              <a:rPr lang="ca-ES" sz="1100" b="1" i="1" dirty="0" smtClean="0"/>
              <a:t>Ioga per a embarassades.</a:t>
            </a:r>
          </a:p>
          <a:p>
            <a:r>
              <a:rPr lang="ca-ES" sz="1100" dirty="0" smtClean="0"/>
              <a:t>El ioga aporta una gran sensació de benestar i ens ajuda a reduir l'estrès. La mare podrà preparar-se per gaudir d’un embaràs més conscient i una bona recuperació després del naixement. Activitat d’1h setmanal i un cost de 45€.</a:t>
            </a:r>
          </a:p>
          <a:p>
            <a:endParaRPr lang="ca-ES" sz="1100" dirty="0" smtClean="0"/>
          </a:p>
          <a:p>
            <a:r>
              <a:rPr lang="ca-ES" sz="1100" b="1" i="1" dirty="0" smtClean="0"/>
              <a:t>Ioga mares i bebès (1m a 12m).</a:t>
            </a:r>
          </a:p>
          <a:p>
            <a:r>
              <a:rPr lang="ca-ES" sz="1100" dirty="0" smtClean="0"/>
              <a:t> Una dolça descoberta del ioga per compartir amb el teu nadó</a:t>
            </a:r>
            <a:r>
              <a:rPr lang="ca-ES" sz="1100" b="1" i="1" dirty="0" smtClean="0"/>
              <a:t>.</a:t>
            </a:r>
            <a:r>
              <a:rPr lang="ca-ES" sz="1100" i="1" dirty="0" smtClean="0"/>
              <a:t> </a:t>
            </a:r>
            <a:r>
              <a:rPr lang="ca-ES" sz="1100" dirty="0" smtClean="0"/>
              <a:t>.Activitat d’1h setmanal i un cost de 50€.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Ioga en família (d´1 a 3 anys).</a:t>
            </a:r>
          </a:p>
          <a:p>
            <a:r>
              <a:rPr lang="ca-ES" sz="1100" dirty="0" smtClean="0"/>
              <a:t>Activitat per descobrir el ioga jugant i aprenent hàbits de relaxació  i respiració. Preu sessió aïllada 12€.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Música ( d’1 a 3 anys) .</a:t>
            </a:r>
            <a:r>
              <a:rPr lang="ca-ES" sz="1100" i="1" dirty="0" smtClean="0"/>
              <a:t> </a:t>
            </a:r>
          </a:p>
          <a:p>
            <a:r>
              <a:rPr lang="ca-ES" sz="1100" dirty="0" smtClean="0"/>
              <a:t>Activitat on la música, la descoberta dels instruments i els jocs de falda son l’eix de l'estimulació  del nen </a:t>
            </a:r>
            <a:r>
              <a:rPr lang="ca-ES" sz="1100" i="1" dirty="0" smtClean="0"/>
              <a:t>. </a:t>
            </a:r>
            <a:r>
              <a:rPr lang="ca-ES" sz="1100" dirty="0" smtClean="0"/>
              <a:t>Activitat d’1h setmanal i un cost de 45€.</a:t>
            </a:r>
          </a:p>
          <a:p>
            <a:endParaRPr lang="ca-ES" sz="1100" b="1" dirty="0" smtClean="0"/>
          </a:p>
          <a:p>
            <a:r>
              <a:rPr lang="ca-ES" sz="1100" b="1" dirty="0" smtClean="0"/>
              <a:t>Juguem amb </a:t>
            </a:r>
            <a:r>
              <a:rPr lang="ca-ES" sz="1100" b="1" i="1" dirty="0" smtClean="0"/>
              <a:t>música (de 3 a 5 anys)</a:t>
            </a:r>
          </a:p>
          <a:p>
            <a:r>
              <a:rPr lang="ca-ES" sz="1100" dirty="0" smtClean="0"/>
              <a:t> Activitats  amb balls, fet i amagar, rotllanes, cordes i jocs relacionats amb la música . Activitat d’1h setmanal i un cost de 45€.</a:t>
            </a:r>
          </a:p>
          <a:p>
            <a:endParaRPr lang="ca-ES" sz="1100" b="1" i="1" dirty="0" smtClean="0"/>
          </a:p>
          <a:p>
            <a:pPr lvl="2"/>
            <a:r>
              <a:rPr lang="es-ES" sz="1100" b="1" i="1" dirty="0" smtClean="0"/>
              <a:t/>
            </a:r>
            <a:br>
              <a:rPr lang="es-ES" sz="1100" b="1" i="1" dirty="0" smtClean="0"/>
            </a:br>
            <a:endParaRPr lang="es-ES" sz="11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44" y="260648"/>
            <a:ext cx="2071702" cy="444807"/>
          </a:xfrm>
          <a:prstGeom prst="rect">
            <a:avLst/>
          </a:prstGeom>
        </p:spPr>
      </p:pic>
      <p:sp>
        <p:nvSpPr>
          <p:cNvPr id="114" name="113 CuadroTexto"/>
          <p:cNvSpPr txBox="1"/>
          <p:nvPr/>
        </p:nvSpPr>
        <p:spPr>
          <a:xfrm>
            <a:off x="819986" y="6042584"/>
            <a:ext cx="7786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cs typeface="Gautami" pitchFamily="2"/>
              </a:rPr>
              <a:t>Notes: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r>
              <a:rPr lang="ca-ES" sz="1000" dirty="0" smtClean="0">
                <a:cs typeface="Gautami" pitchFamily="2"/>
              </a:rPr>
              <a:t>  Per a inscriure't a les nostres activitats o tallers has de trucar-nos al 932261112 o escriure’ns a </a:t>
            </a:r>
            <a:r>
              <a:rPr lang="ca-ES" sz="1000" dirty="0" err="1" smtClean="0">
                <a:cs typeface="Gautami" pitchFamily="2"/>
                <a:hlinkClick r:id="rId3"/>
              </a:rPr>
              <a:t>infomarespiratesiprinceses</a:t>
            </a:r>
            <a:r>
              <a:rPr lang="ca-ES" sz="1000" dirty="0" smtClean="0">
                <a:cs typeface="Gautami" pitchFamily="2"/>
                <a:hlinkClick r:id="rId3"/>
              </a:rPr>
              <a:t>@</a:t>
            </a:r>
            <a:r>
              <a:rPr lang="ca-ES" sz="1000" dirty="0" err="1" smtClean="0">
                <a:cs typeface="Gautami" pitchFamily="2"/>
                <a:hlinkClick r:id="rId3"/>
              </a:rPr>
              <a:t>gmail.com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endParaRPr lang="ca-ES" sz="1000" dirty="0">
              <a:cs typeface="Gautami" pitchFamily="2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67544" y="764704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i="1" dirty="0" smtClean="0"/>
              <a:t>Dansa ventre , sevillanes i </a:t>
            </a:r>
            <a:r>
              <a:rPr lang="ca-ES" sz="1100" b="1" i="1" dirty="0" err="1" smtClean="0"/>
              <a:t>bolliwood</a:t>
            </a:r>
            <a:r>
              <a:rPr lang="ca-ES" sz="1100" b="1" i="1" dirty="0" smtClean="0"/>
              <a:t> (nenes a partir de 3 anys</a:t>
            </a:r>
            <a:r>
              <a:rPr lang="ca-ES" sz="1100" dirty="0" smtClean="0"/>
              <a:t>.)</a:t>
            </a:r>
          </a:p>
          <a:p>
            <a:r>
              <a:rPr lang="ca-ES" sz="1100" dirty="0" smtClean="0"/>
              <a:t>Descobreix la dansa del ventre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manera lúdica, amb coreografies i mocadors.  Activitat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hora setmanal amb un cost de  45€/m</a:t>
            </a:r>
            <a:r>
              <a:rPr lang="ca-ES" sz="1100" i="1" dirty="0" smtClean="0"/>
              <a:t>.        </a:t>
            </a:r>
            <a:r>
              <a:rPr lang="ca-ES" sz="1100" b="1" i="1" dirty="0" smtClean="0"/>
              <a:t>                                                            </a:t>
            </a:r>
            <a:endParaRPr lang="ca-ES" sz="1100" i="1" dirty="0" smtClean="0"/>
          </a:p>
          <a:p>
            <a:endParaRPr lang="ca-ES" sz="1100" b="1" i="1" dirty="0" smtClean="0"/>
          </a:p>
          <a:p>
            <a:r>
              <a:rPr lang="ca-ES" sz="1100" b="1" i="1" dirty="0" err="1" smtClean="0"/>
              <a:t>Ioguem</a:t>
            </a:r>
            <a:r>
              <a:rPr lang="ca-ES" sz="1100" b="1" i="1" dirty="0" smtClean="0"/>
              <a:t> (de 1 a 3 anys i de  3 a 6 anys)</a:t>
            </a:r>
          </a:p>
          <a:p>
            <a:r>
              <a:rPr lang="ca-ES" sz="1100" dirty="0" smtClean="0"/>
              <a:t>Taller de ioga que combina un conte o una manualitat relacionada amb el ioga amb una segona part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classe de ioga de 45 minuts </a:t>
            </a:r>
            <a:r>
              <a:rPr lang="ca-ES" sz="1100" b="1" i="1" dirty="0" smtClean="0"/>
              <a:t>. </a:t>
            </a:r>
            <a:r>
              <a:rPr lang="ca-ES" sz="1100" dirty="0" smtClean="0"/>
              <a:t>Dos dijous al mes, a les 17:45h (sessió de ioga a les 18:15). 30€ 2 sessions. Primer i tercer dijous del mes, grup 1 a 3 anys i segon i quart dijous del mes, grup de 3 a 6 anys. </a:t>
            </a:r>
          </a:p>
          <a:p>
            <a:endParaRPr lang="ca-ES" sz="1100" b="1" i="1" dirty="0" smtClean="0"/>
          </a:p>
          <a:p>
            <a:r>
              <a:rPr lang="ca-ES" sz="1100" b="1" i="1" dirty="0" err="1" smtClean="0"/>
              <a:t>Gimàstica</a:t>
            </a:r>
            <a:r>
              <a:rPr lang="ca-ES" sz="1100" b="1" i="1" dirty="0" smtClean="0"/>
              <a:t> suau. </a:t>
            </a:r>
          </a:p>
          <a:p>
            <a:r>
              <a:rPr lang="ca-ES" sz="1100" dirty="0" smtClean="0"/>
              <a:t>Activitat  ideal per recuperar-se del part al treballar el sol </a:t>
            </a:r>
            <a:r>
              <a:rPr lang="ca-ES" sz="1100" dirty="0" err="1" smtClean="0"/>
              <a:t>pèlvic</a:t>
            </a:r>
            <a:r>
              <a:rPr lang="ca-ES" sz="1100" dirty="0" smtClean="0"/>
              <a:t>, la </a:t>
            </a:r>
            <a:r>
              <a:rPr lang="ca-ES" sz="1100" dirty="0" err="1" smtClean="0"/>
              <a:t>rel.laxació</a:t>
            </a:r>
            <a:r>
              <a:rPr lang="ca-ES" sz="1100" dirty="0" smtClean="0"/>
              <a:t>  i la correcció </a:t>
            </a:r>
            <a:r>
              <a:rPr lang="ca-ES" sz="1100" dirty="0" err="1" smtClean="0"/>
              <a:t>postural</a:t>
            </a:r>
            <a:r>
              <a:rPr lang="ca-ES" sz="1100" dirty="0" smtClean="0"/>
              <a:t>. Activitat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hora setmanal amb un cost de  45€/m</a:t>
            </a:r>
            <a:r>
              <a:rPr lang="ca-ES" sz="1100" i="1" dirty="0" smtClean="0"/>
              <a:t>. </a:t>
            </a:r>
            <a:r>
              <a:rPr lang="ca-ES" sz="1100" dirty="0" smtClean="0"/>
              <a:t>Per als majors de 65 anys el preu inclou un massatge al mes de 20 minuts.</a:t>
            </a:r>
          </a:p>
          <a:p>
            <a:endParaRPr lang="ca-ES" sz="1100" b="1" i="1" dirty="0" smtClean="0"/>
          </a:p>
          <a:p>
            <a:pPr fontAlgn="base"/>
            <a:r>
              <a:rPr lang="es-ES" sz="1100" b="1" dirty="0" smtClean="0"/>
              <a:t>Dinar de pares. </a:t>
            </a:r>
            <a:endParaRPr lang="es-ES" sz="1100" dirty="0" smtClean="0"/>
          </a:p>
          <a:p>
            <a:pPr fontAlgn="base"/>
            <a:r>
              <a:rPr lang="es-ES" sz="1100" dirty="0" err="1" smtClean="0"/>
              <a:t>Us</a:t>
            </a:r>
            <a:r>
              <a:rPr lang="es-ES" sz="1100" dirty="0" smtClean="0"/>
              <a:t> </a:t>
            </a:r>
            <a:r>
              <a:rPr lang="es-ES" sz="1100" dirty="0" err="1" smtClean="0"/>
              <a:t>proposem</a:t>
            </a:r>
            <a:r>
              <a:rPr lang="es-ES" sz="1100" dirty="0" smtClean="0"/>
              <a:t> reunir-nos en </a:t>
            </a:r>
            <a:r>
              <a:rPr lang="es-ES" sz="1100" dirty="0" err="1" smtClean="0"/>
              <a:t>grups</a:t>
            </a:r>
            <a:r>
              <a:rPr lang="es-ES" sz="1100" dirty="0" smtClean="0"/>
              <a:t> </a:t>
            </a:r>
            <a:r>
              <a:rPr lang="es-ES" sz="1100" dirty="0" err="1" smtClean="0"/>
              <a:t>fixats</a:t>
            </a:r>
            <a:r>
              <a:rPr lang="es-ES" sz="1100" dirty="0" smtClean="0"/>
              <a:t> per </a:t>
            </a:r>
            <a:r>
              <a:rPr lang="es-ES" sz="1100" dirty="0" err="1" smtClean="0"/>
              <a:t>edats</a:t>
            </a:r>
            <a:r>
              <a:rPr lang="es-ES" sz="1100" dirty="0" smtClean="0"/>
              <a:t> </a:t>
            </a:r>
            <a:r>
              <a:rPr lang="es-ES" sz="1100" dirty="0" err="1" smtClean="0"/>
              <a:t>dels</a:t>
            </a:r>
            <a:r>
              <a:rPr lang="es-ES" sz="1100" dirty="0" smtClean="0"/>
              <a:t> </a:t>
            </a:r>
            <a:r>
              <a:rPr lang="es-ES" sz="1100" dirty="0" err="1" smtClean="0"/>
              <a:t>nostres</a:t>
            </a:r>
            <a:r>
              <a:rPr lang="es-ES" sz="1100" dirty="0" smtClean="0"/>
              <a:t> </a:t>
            </a:r>
            <a:r>
              <a:rPr lang="es-ES" sz="1100" dirty="0" err="1" smtClean="0"/>
              <a:t>fills</a:t>
            </a:r>
            <a:r>
              <a:rPr lang="es-ES" sz="1100" dirty="0" smtClean="0"/>
              <a:t> i quedar un </a:t>
            </a:r>
            <a:r>
              <a:rPr lang="es-ES" sz="1100" dirty="0" err="1" smtClean="0"/>
              <a:t>divendres</a:t>
            </a:r>
            <a:r>
              <a:rPr lang="es-ES" sz="1100" dirty="0" smtClean="0"/>
              <a:t> al mes per </a:t>
            </a:r>
            <a:r>
              <a:rPr lang="es-ES" sz="1100" dirty="0" err="1" smtClean="0"/>
              <a:t>xerrar</a:t>
            </a:r>
            <a:r>
              <a:rPr lang="es-ES" sz="1100" dirty="0" smtClean="0"/>
              <a:t> sobre temes que </a:t>
            </a:r>
            <a:r>
              <a:rPr lang="es-ES" sz="1100" dirty="0" err="1" smtClean="0"/>
              <a:t>ens</a:t>
            </a:r>
            <a:r>
              <a:rPr lang="es-ES" sz="1100" dirty="0" smtClean="0"/>
              <a:t> </a:t>
            </a:r>
            <a:r>
              <a:rPr lang="es-ES" sz="1100" dirty="0" err="1" smtClean="0"/>
              <a:t>interessen</a:t>
            </a:r>
            <a:r>
              <a:rPr lang="es-ES" sz="1100" dirty="0" smtClean="0"/>
              <a:t> </a:t>
            </a:r>
            <a:r>
              <a:rPr lang="es-ES" sz="1100" dirty="0" err="1" smtClean="0"/>
              <a:t>mentre</a:t>
            </a:r>
            <a:r>
              <a:rPr lang="es-ES" sz="1100" dirty="0" smtClean="0"/>
              <a:t> </a:t>
            </a:r>
            <a:r>
              <a:rPr lang="es-ES" sz="1100" dirty="0" err="1" smtClean="0"/>
              <a:t>dinem</a:t>
            </a:r>
            <a:r>
              <a:rPr lang="es-ES" sz="1100" dirty="0" smtClean="0"/>
              <a:t> </a:t>
            </a:r>
            <a:r>
              <a:rPr lang="es-ES" sz="1100" dirty="0" err="1" smtClean="0"/>
              <a:t>tots</a:t>
            </a:r>
            <a:r>
              <a:rPr lang="es-ES" sz="1100" dirty="0" smtClean="0"/>
              <a:t> </a:t>
            </a:r>
            <a:r>
              <a:rPr lang="es-ES" sz="1100" dirty="0" err="1" smtClean="0"/>
              <a:t>junts</a:t>
            </a:r>
            <a:r>
              <a:rPr lang="es-ES" sz="1100" dirty="0" smtClean="0"/>
              <a:t> (catering </a:t>
            </a:r>
            <a:r>
              <a:rPr lang="es-ES" sz="1100" dirty="0" err="1" smtClean="0"/>
              <a:t>variarà</a:t>
            </a:r>
            <a:r>
              <a:rPr lang="es-ES" sz="1100" dirty="0" smtClean="0"/>
              <a:t> cada mes i </a:t>
            </a:r>
            <a:r>
              <a:rPr lang="es-ES" sz="1100" dirty="0" err="1" smtClean="0"/>
              <a:t>anirem</a:t>
            </a:r>
            <a:r>
              <a:rPr lang="es-ES" sz="1100" dirty="0" smtClean="0"/>
              <a:t> </a:t>
            </a:r>
            <a:r>
              <a:rPr lang="es-ES" sz="1100" dirty="0" err="1" smtClean="0"/>
              <a:t>tastant</a:t>
            </a:r>
            <a:r>
              <a:rPr lang="es-ES" sz="1100" dirty="0" smtClean="0"/>
              <a:t> </a:t>
            </a:r>
            <a:r>
              <a:rPr lang="es-ES" sz="1100" dirty="0" err="1" smtClean="0"/>
              <a:t>diferents</a:t>
            </a:r>
            <a:r>
              <a:rPr lang="es-ES" sz="1100" dirty="0" smtClean="0"/>
              <a:t> restaurants del </a:t>
            </a:r>
            <a:r>
              <a:rPr lang="es-ES" sz="1100" dirty="0" err="1" smtClean="0"/>
              <a:t>barri</a:t>
            </a:r>
            <a:r>
              <a:rPr lang="es-ES" sz="1100" dirty="0" smtClean="0"/>
              <a:t>). </a:t>
            </a:r>
            <a:r>
              <a:rPr lang="es-ES" sz="1100" dirty="0" err="1" smtClean="0"/>
              <a:t>Sessió</a:t>
            </a:r>
            <a:r>
              <a:rPr lang="es-ES" sz="1100" dirty="0" smtClean="0"/>
              <a:t> guiada per una </a:t>
            </a:r>
            <a:r>
              <a:rPr lang="es-ES" sz="1100" dirty="0" err="1" smtClean="0"/>
              <a:t>psicòloga</a:t>
            </a:r>
            <a:r>
              <a:rPr lang="es-ES" sz="1100" dirty="0" smtClean="0"/>
              <a:t>. Preu: 25€ (</a:t>
            </a:r>
            <a:r>
              <a:rPr lang="es-ES" sz="1100" dirty="0" err="1" smtClean="0"/>
              <a:t>inclou</a:t>
            </a:r>
            <a:r>
              <a:rPr lang="es-ES" sz="1100" dirty="0" smtClean="0"/>
              <a:t> dinar).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Taller de diversió en família.</a:t>
            </a:r>
          </a:p>
          <a:p>
            <a:r>
              <a:rPr lang="ca-ES" sz="1100" dirty="0" smtClean="0"/>
              <a:t>Us proposem trobar-nos al nostre espai per tornar a ser nens amb els nostres fills. Ens disfressarem, explicarem contes i farem manualitats, jugarem amb bombolles, llums i colors, ... Cada divendres tindrem una activitat diferent: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07/10/2011 taller descobrim "</a:t>
            </a:r>
            <a:r>
              <a:rPr lang="ca-ES" sz="1100" b="1" i="1" dirty="0" smtClean="0"/>
              <a:t>un animal fantàstic: el mamut</a:t>
            </a:r>
            <a:r>
              <a:rPr lang="ca-ES" sz="1100" i="1" dirty="0" smtClean="0"/>
              <a:t>".  Els nostres amics del museu del mamut de Barcelona ens presenten aquest taller lúdic per descobrir un animal fantàstic. Preu: 6€.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14/10/2011 taller de </a:t>
            </a:r>
            <a:r>
              <a:rPr lang="ca-ES" sz="1100" b="1" i="1" dirty="0" smtClean="0"/>
              <a:t> conte amb manualitat</a:t>
            </a:r>
            <a:r>
              <a:rPr lang="ca-ES" sz="1100" i="1" dirty="0" smtClean="0"/>
              <a:t>, "El meu amic Tururut" i farem un extraterrestre. Preu: 4€.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21/10/2011 taller de música </a:t>
            </a:r>
            <a:r>
              <a:rPr lang="ca-ES" sz="1100" b="1" i="1" dirty="0" smtClean="0"/>
              <a:t> fem instruments amb material reciclat i fem un concert amb ells. </a:t>
            </a:r>
            <a:r>
              <a:rPr lang="ca-ES" sz="1100" i="1" dirty="0" smtClean="0"/>
              <a:t>Preu: 5€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28/10/2011 taller de </a:t>
            </a:r>
            <a:r>
              <a:rPr lang="ca-ES" sz="1100" b="1" i="1" dirty="0" smtClean="0"/>
              <a:t> disfresses </a:t>
            </a:r>
            <a:r>
              <a:rPr lang="ca-ES" sz="1100" i="1" dirty="0" smtClean="0"/>
              <a:t>(farem la nostra pròpia disfressa). Preu: 5€</a:t>
            </a:r>
          </a:p>
          <a:p>
            <a:pPr lvl="2"/>
            <a:endParaRPr lang="ca-ES" sz="1100" i="1" dirty="0" smtClean="0"/>
          </a:p>
          <a:p>
            <a:endParaRPr lang="es-E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44" y="260648"/>
            <a:ext cx="2071702" cy="444807"/>
          </a:xfrm>
          <a:prstGeom prst="rect">
            <a:avLst/>
          </a:prstGeom>
        </p:spPr>
      </p:pic>
      <p:sp>
        <p:nvSpPr>
          <p:cNvPr id="114" name="113 CuadroTexto"/>
          <p:cNvSpPr txBox="1"/>
          <p:nvPr/>
        </p:nvSpPr>
        <p:spPr>
          <a:xfrm>
            <a:off x="819986" y="6042584"/>
            <a:ext cx="7786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cs typeface="Gautami" pitchFamily="2"/>
              </a:rPr>
              <a:t>Notes: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r>
              <a:rPr lang="ca-ES" sz="1000" dirty="0" smtClean="0">
                <a:cs typeface="Gautami" pitchFamily="2"/>
              </a:rPr>
              <a:t>  Per a inscriure't a les nostres activitats o tallers has de trucar-nos al 932261112 o escriure’ns a </a:t>
            </a:r>
            <a:r>
              <a:rPr lang="ca-ES" sz="1000" dirty="0" err="1" smtClean="0">
                <a:cs typeface="Gautami" pitchFamily="2"/>
                <a:hlinkClick r:id="rId3"/>
              </a:rPr>
              <a:t>infomarespiratesiprinceses</a:t>
            </a:r>
            <a:r>
              <a:rPr lang="ca-ES" sz="1000" dirty="0" smtClean="0">
                <a:cs typeface="Gautami" pitchFamily="2"/>
                <a:hlinkClick r:id="rId3"/>
              </a:rPr>
              <a:t>@</a:t>
            </a:r>
            <a:r>
              <a:rPr lang="ca-ES" sz="1000" dirty="0" err="1" smtClean="0">
                <a:cs typeface="Gautami" pitchFamily="2"/>
                <a:hlinkClick r:id="rId3"/>
              </a:rPr>
              <a:t>gmail.com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endParaRPr lang="ca-ES" sz="1000" dirty="0">
              <a:cs typeface="Gautami" pitchFamily="2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67544" y="764704"/>
            <a:ext cx="828092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i="1" dirty="0" smtClean="0"/>
              <a:t>Curs Preparació al part INTENSIU. </a:t>
            </a:r>
            <a:r>
              <a:rPr lang="ca-ES" sz="1100" i="1" dirty="0" smtClean="0"/>
              <a:t>Dissabte 1 i 8 d'octubre de 10:30 a 14h. A càrrec de Maria  </a:t>
            </a:r>
            <a:r>
              <a:rPr lang="ca-ES" sz="1100" i="1" dirty="0" err="1" smtClean="0"/>
              <a:t>Peitx</a:t>
            </a:r>
            <a:r>
              <a:rPr lang="ca-ES" sz="1100" i="1" dirty="0" smtClean="0"/>
              <a:t>.</a:t>
            </a:r>
          </a:p>
          <a:p>
            <a:r>
              <a:rPr lang="ca-ES" sz="1100" dirty="0" smtClean="0"/>
              <a:t>El primer dissabte parlarem  DEL PART (tipus de part, fases del part, tècniques de control del dolor, respiració durant el part, anestèsia peridural, estrips/episiotomia… i del PUERPERI  (cures de la mare després del part, aspectes psicològics del puerperi, adaptació de la família, paper del pare…). El segon dissabte parlarem del NADÓ (primeres cures a sala de parts, cura del melic, el bany…) i  de </a:t>
            </a:r>
            <a:r>
              <a:rPr lang="ca-ES" sz="1100" dirty="0" err="1" smtClean="0"/>
              <a:t>LACTANCIA</a:t>
            </a:r>
            <a:r>
              <a:rPr lang="ca-ES" sz="1100" i="1" dirty="0" smtClean="0"/>
              <a:t>.</a:t>
            </a:r>
          </a:p>
          <a:p>
            <a:endParaRPr lang="ca-ES" sz="1100" i="1" dirty="0" smtClean="0"/>
          </a:p>
          <a:p>
            <a:r>
              <a:rPr lang="es-ES" sz="1100" b="1" i="1" dirty="0" smtClean="0"/>
              <a:t>		</a:t>
            </a:r>
            <a:r>
              <a:rPr lang="ca-ES" sz="1100" b="1" i="1" dirty="0" smtClean="0"/>
              <a:t>Taller de REFLEXOLOGIS PODAL</a:t>
            </a:r>
            <a:r>
              <a:rPr lang="ca-ES" sz="1100" i="1" dirty="0" smtClean="0"/>
              <a:t> </a:t>
            </a:r>
            <a:r>
              <a:rPr lang="ca-ES" sz="1100" dirty="0" smtClean="0"/>
              <a:t>(per a famílies amb nens d’1 a 6 anys).</a:t>
            </a:r>
          </a:p>
          <a:p>
            <a:r>
              <a:rPr lang="ca-ES" sz="1100" dirty="0" smtClean="0"/>
              <a:t>		Si vols </a:t>
            </a:r>
            <a:r>
              <a:rPr lang="ca-ES" sz="1100" dirty="0" err="1" smtClean="0"/>
              <a:t>apendre</a:t>
            </a:r>
            <a:r>
              <a:rPr lang="ca-ES" sz="1100" dirty="0" smtClean="0"/>
              <a:t> a </a:t>
            </a:r>
            <a:r>
              <a:rPr lang="ca-ES" sz="1100" dirty="0" err="1" smtClean="0"/>
              <a:t>relarxar</a:t>
            </a:r>
            <a:r>
              <a:rPr lang="ca-ES" sz="1100" dirty="0" smtClean="0"/>
              <a:t> al teu fill/a gaudint apunta’t aquest curs taller de reflexologia </a:t>
            </a:r>
            <a:r>
              <a:rPr lang="ca-ES" sz="1100" dirty="0" err="1" smtClean="0"/>
              <a:t>Podal</a:t>
            </a:r>
            <a:r>
              <a:rPr lang="ca-ES" sz="1100" dirty="0" smtClean="0"/>
              <a:t>. A més de gaudir 		dels teus mims i carícies, la reflexologia </a:t>
            </a:r>
            <a:r>
              <a:rPr lang="ca-ES" sz="1100" dirty="0" err="1" smtClean="0"/>
              <a:t>podal</a:t>
            </a:r>
            <a:r>
              <a:rPr lang="ca-ES" sz="1100" dirty="0" smtClean="0"/>
              <a:t> és  un recurs per equilibrar </a:t>
            </a:r>
            <a:r>
              <a:rPr lang="ca-ES" sz="1100" dirty="0" err="1" smtClean="0"/>
              <a:t>fisica</a:t>
            </a:r>
            <a:r>
              <a:rPr lang="ca-ES" sz="1100" dirty="0" smtClean="0"/>
              <a:t>, </a:t>
            </a:r>
            <a:r>
              <a:rPr lang="ca-ES" sz="1100" dirty="0" err="1" smtClean="0"/>
              <a:t>energetica</a:t>
            </a:r>
            <a:r>
              <a:rPr lang="ca-ES" sz="1100" dirty="0" smtClean="0"/>
              <a:t> i mentalment  al 		nen/a. Amb la reflexologia podem pujar les defenses a combatre </a:t>
            </a:r>
            <a:r>
              <a:rPr lang="ca-ES" sz="1100" dirty="0" err="1" smtClean="0"/>
              <a:t>al.lergies</a:t>
            </a:r>
            <a:r>
              <a:rPr lang="ca-ES" sz="1100" dirty="0" smtClean="0"/>
              <a:t>, refredats, tos, otitis… També ens 		facilita el relaxar-nos, dormir, i a una bona concentració a </a:t>
            </a:r>
            <a:r>
              <a:rPr lang="ca-ES" sz="1100" dirty="0" err="1" smtClean="0"/>
              <a:t>l´època</a:t>
            </a:r>
            <a:r>
              <a:rPr lang="ca-ES" sz="1100" dirty="0" smtClean="0"/>
              <a:t> escolar.</a:t>
            </a:r>
          </a:p>
          <a:p>
            <a:r>
              <a:rPr lang="ca-ES" sz="1100" dirty="0" smtClean="0"/>
              <a:t>		El taller durarà 4 dissabtes consecutius,  a les 10:30h, amb sessions de 45 minuts.   90 Euros. (Grups reduïts)</a:t>
            </a:r>
          </a:p>
          <a:p>
            <a:endParaRPr lang="ca-ES" sz="1100" dirty="0" smtClean="0"/>
          </a:p>
          <a:p>
            <a:endParaRPr lang="ca-ES" sz="1100" b="1" dirty="0" smtClean="0"/>
          </a:p>
          <a:p>
            <a:endParaRPr lang="ca-ES" sz="1100" b="1" dirty="0" smtClean="0"/>
          </a:p>
          <a:p>
            <a:r>
              <a:rPr lang="ca-ES" sz="1100" b="1" dirty="0" smtClean="0"/>
              <a:t>Taller de MASSATGE INFANTIL (de 0 a 12m). </a:t>
            </a:r>
            <a:endParaRPr lang="ca-ES" sz="1100" dirty="0" smtClean="0"/>
          </a:p>
          <a:p>
            <a:r>
              <a:rPr lang="ca-ES" sz="1100" dirty="0" smtClean="0"/>
              <a:t>Durant 5 sessions d’1h 1/2, els massatges en forma de carícies, ens ajuden a comunicar-nos amb el nostre fill mentre el relaxem, alleugerim alguna </a:t>
            </a:r>
            <a:r>
              <a:rPr lang="ca-ES" sz="1100" dirty="0" err="1" smtClean="0"/>
              <a:t>dolència</a:t>
            </a:r>
            <a:r>
              <a:rPr lang="ca-ES" sz="1100" dirty="0" smtClean="0"/>
              <a:t> o el mimem. Les sessions impartides per un membre de </a:t>
            </a:r>
            <a:r>
              <a:rPr lang="ca-ES" sz="1100" dirty="0" err="1" smtClean="0"/>
              <a:t>l’AEMI</a:t>
            </a:r>
            <a:r>
              <a:rPr lang="ca-ES" sz="1100" dirty="0" smtClean="0"/>
              <a:t> estan pensades per ser compartides amb els dos pares es realitzaran 5 dissabtes seguits a les 11:30h. (Grup reduït). El cost total del taller són 120 € que inclouen dossier amb explicacions pas a pas, material de referència i CD de música per a les sessions a casa.</a:t>
            </a:r>
          </a:p>
          <a:p>
            <a:endParaRPr lang="ca-ES" sz="1100" dirty="0" smtClean="0"/>
          </a:p>
          <a:p>
            <a:r>
              <a:rPr lang="ca-ES" sz="1100" dirty="0" smtClean="0"/>
              <a:t>		Ara que en breu farem canvi d’armaris, us convidem a participar al nostre </a:t>
            </a:r>
            <a:r>
              <a:rPr lang="ca-ES" sz="1100" b="1" dirty="0" smtClean="0"/>
              <a:t>Primer Mercat de Segona Mà. </a:t>
            </a:r>
            <a:r>
              <a:rPr lang="ca-ES" sz="1100" dirty="0" smtClean="0"/>
              <a:t>Serà 		el dissabte 22 d’octubre, de 10:30 a 13:30h del matí. Participar és molt fàcil. Segur que teniu un munt de coses 		noves com aquell cotxet que no </a:t>
            </a:r>
            <a:r>
              <a:rPr lang="ca-ES" sz="1100" dirty="0" err="1" smtClean="0"/>
              <a:t>vau</a:t>
            </a:r>
            <a:r>
              <a:rPr lang="ca-ES" sz="1100" dirty="0" smtClean="0"/>
              <a:t> fer servir perquè el vostre fill va anar sempre penjat als braços,  o quasi 		noves com un escalfa biberons pel cotxe o una plataforma d’aquelles que s’enganxen al cotxet quan tens el 		segon fill. I és clar, sempre ho anem guardant per si ve un altre petit o per aquells amics que tenen nens més 		petits que els nostres però a vegades es queden a l’armari.</a:t>
            </a:r>
          </a:p>
          <a:p>
            <a:r>
              <a:rPr lang="ca-ES" sz="1100" dirty="0" smtClean="0"/>
              <a:t>		Ara teniu una oportunitat per fer lloc a l’armari i ajudar a altres famílies </a:t>
            </a:r>
            <a:r>
              <a:rPr lang="ca-ES" sz="1100" dirty="0" err="1" smtClean="0"/>
              <a:t>següint</a:t>
            </a:r>
            <a:r>
              <a:rPr lang="ca-ES" sz="1100" dirty="0" smtClean="0"/>
              <a:t> tres passos que us expliquem 		al </a:t>
            </a:r>
            <a:r>
              <a:rPr lang="ca-ES" sz="1100" dirty="0" smtClean="0">
                <a:hlinkClick r:id="rId4"/>
              </a:rPr>
              <a:t>http://marespiratesiprinceses.com/el-blog-2/</a:t>
            </a:r>
            <a:endParaRPr lang="ca-ES" sz="1100" dirty="0" smtClean="0"/>
          </a:p>
          <a:p>
            <a:r>
              <a:rPr lang="ca-ES" sz="1100" b="1" i="1" dirty="0" smtClean="0"/>
              <a:t>		Mares, pirates i princeses</a:t>
            </a:r>
            <a:r>
              <a:rPr lang="ca-ES" sz="1100" dirty="0" smtClean="0"/>
              <a:t> també portarem robeta d’embarassada, una </a:t>
            </a:r>
            <a:r>
              <a:rPr lang="ca-ES" sz="1100" dirty="0" err="1" smtClean="0"/>
              <a:t>amaqueta</a:t>
            </a:r>
            <a:r>
              <a:rPr lang="ca-ES" sz="1100" dirty="0" smtClean="0"/>
              <a:t>, un seient de bany, … entre 		altres coses. Els diners obtinguts d’aquests productes seran integrament donats a </a:t>
            </a:r>
            <a:r>
              <a:rPr lang="ca-ES" sz="1100" b="1" dirty="0" err="1" smtClean="0"/>
              <a:t>Intermon</a:t>
            </a:r>
            <a:r>
              <a:rPr lang="ca-ES" sz="1100" b="1" dirty="0" smtClean="0"/>
              <a:t> 			</a:t>
            </a:r>
            <a:r>
              <a:rPr lang="ca-ES" sz="1100" b="1" dirty="0" err="1" smtClean="0"/>
              <a:t>Oxfam</a:t>
            </a:r>
            <a:r>
              <a:rPr lang="ca-ES" sz="1100" dirty="0" smtClean="0"/>
              <a:t>.</a:t>
            </a:r>
            <a:r>
              <a:rPr lang="ca-ES" sz="1100" i="1" dirty="0" smtClean="0"/>
              <a:t> </a:t>
            </a:r>
            <a:r>
              <a:rPr lang="ca-ES" sz="1100" b="1" i="1" dirty="0" smtClean="0"/>
              <a:t>                                                            </a:t>
            </a:r>
            <a:endParaRPr lang="ca-ES" sz="1100" i="1" dirty="0" smtClean="0"/>
          </a:p>
          <a:p>
            <a:endParaRPr lang="ca-ES" sz="1100" b="1" i="1" dirty="0" smtClean="0"/>
          </a:p>
          <a:p>
            <a:endParaRPr lang="es-ES" sz="1100" dirty="0"/>
          </a:p>
        </p:txBody>
      </p:sp>
      <p:pic>
        <p:nvPicPr>
          <p:cNvPr id="1026" name="Picture 2" descr="http://marespiratesiprinceses.files.wordpress.com/2011/09/mercat_2a_ma.jpg?w=300&amp;h=2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4143380"/>
            <a:ext cx="1857388" cy="1300172"/>
          </a:xfrm>
          <a:prstGeom prst="rect">
            <a:avLst/>
          </a:prstGeom>
          <a:noFill/>
        </p:spPr>
      </p:pic>
      <p:pic>
        <p:nvPicPr>
          <p:cNvPr id="1028" name="Picture 4" descr="http://marespiratesiprinceses.files.wordpress.com/2011/09/massatge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1643050"/>
            <a:ext cx="1285884" cy="1383019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020248" y="357166"/>
            <a:ext cx="3284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Dissabtes Octubre 2011</a:t>
            </a:r>
            <a:endParaRPr lang="ca-ES" b="1" i="1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621</Words>
  <Application>Microsoft Office PowerPoint</Application>
  <PresentationFormat>Presentación en pantalla (4:3)</PresentationFormat>
  <Paragraphs>189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Elisenda's</dc:creator>
  <cp:lastModifiedBy>Casa</cp:lastModifiedBy>
  <cp:revision>68</cp:revision>
  <dcterms:created xsi:type="dcterms:W3CDTF">2011-03-31T10:10:32Z</dcterms:created>
  <dcterms:modified xsi:type="dcterms:W3CDTF">2011-09-27T14:13:14Z</dcterms:modified>
</cp:coreProperties>
</file>